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Lst>
  <p:notesMasterIdLst>
    <p:notesMasterId r:id="rId7"/>
  </p:notesMasterIdLst>
  <p:sldIdLst>
    <p:sldId id="713" r:id="rId3"/>
    <p:sldId id="2146848488" r:id="rId4"/>
    <p:sldId id="2146848495" r:id="rId5"/>
    <p:sldId id="259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7ADD4-5A09-422D-A994-A60E71F11825}" v="32" dt="2023-03-03T16:53:45.946"/>
    <p1510:client id="{891F512D-7297-498F-BB5E-ABC5FCCD3013}" v="34" dt="2023-03-03T15:55:42.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78" d="100"/>
          <a:sy n="78" d="100"/>
        </p:scale>
        <p:origin x="558"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088E3-9C10-4E64-86B2-E5971BFB0667}" type="datetimeFigureOut">
              <a:rPr lang="en-GB" smtClean="0"/>
              <a:t>03/03/2023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B474E-B923-4BBA-A7CD-F9F61E2C94AE}" type="slidenum">
              <a:rPr lang="en-GB" smtClean="0"/>
              <a:t>‹#›</a:t>
            </a:fld>
            <a:endParaRPr lang="en-GB"/>
          </a:p>
        </p:txBody>
      </p:sp>
    </p:spTree>
    <p:extLst>
      <p:ext uri="{BB962C8B-B14F-4D97-AF65-F5344CB8AC3E}">
        <p14:creationId xmlns:p14="http://schemas.microsoft.com/office/powerpoint/2010/main" val="177237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0" dirty="0">
                <a:highlight>
                  <a:srgbClr val="FFFF00"/>
                </a:highlight>
                <a:latin typeface="Lato" panose="020F0502020204030203" pitchFamily="34" charset="0"/>
                <a:ea typeface="Lato" panose="020F0502020204030203" pitchFamily="34" charset="0"/>
                <a:cs typeface="Lato" panose="020F0502020204030203" pitchFamily="34" charset="0"/>
              </a:rPr>
              <a:t>The top headline is, the Programme of work is on track, and progressing within the agreed JIP Milestone dates.  However, a change to the running order is being proposed. </a:t>
            </a:r>
          </a:p>
          <a:p>
            <a:endParaRPr lang="en-GB" sz="2400" b="0" dirty="0">
              <a:highlight>
                <a:srgbClr val="FFFF00"/>
              </a:highlight>
              <a:latin typeface="Lato" panose="020F0502020204030203" pitchFamily="34" charset="0"/>
              <a:ea typeface="Lato" panose="020F0502020204030203" pitchFamily="34" charset="0"/>
              <a:cs typeface="Lato" panose="020F0502020204030203" pitchFamily="34" charset="0"/>
            </a:endParaRPr>
          </a:p>
          <a:p>
            <a:r>
              <a:rPr lang="en-GB" sz="2400" b="0" dirty="0">
                <a:highlight>
                  <a:srgbClr val="FFFF00"/>
                </a:highlight>
                <a:latin typeface="Lato" panose="020F0502020204030203" pitchFamily="34" charset="0"/>
                <a:ea typeface="Lato" panose="020F0502020204030203" pitchFamily="34" charset="0"/>
                <a:cs typeface="Lato" panose="020F0502020204030203" pitchFamily="34" charset="0"/>
              </a:rPr>
              <a:t>The TOSH Release is tracking ahead of schedule, and therefore being proposed to move to position 1 on the plan. This also means that we will be expediting the TAB, TAG and UIT dates for TOSH. I’ll be covering further details on the next slide.</a:t>
            </a:r>
          </a:p>
          <a:p>
            <a:endParaRPr lang="en-GB" sz="2400" b="0" dirty="0">
              <a:highlight>
                <a:srgbClr val="FFFF00"/>
              </a:highlight>
              <a:latin typeface="Lato" panose="020F0502020204030203" pitchFamily="34" charset="0"/>
              <a:ea typeface="Lato" panose="020F0502020204030203" pitchFamily="34" charset="0"/>
              <a:cs typeface="Lato" panose="020F0502020204030203" pitchFamily="34" charset="0"/>
            </a:endParaRPr>
          </a:p>
          <a:p>
            <a:r>
              <a:rPr lang="en-GB" sz="2400" b="0" dirty="0">
                <a:highlight>
                  <a:srgbClr val="FFFF00"/>
                </a:highlight>
                <a:latin typeface="Lato" panose="020F0502020204030203" pitchFamily="34" charset="0"/>
                <a:ea typeface="Lato" panose="020F0502020204030203" pitchFamily="34" charset="0"/>
                <a:cs typeface="Lato" panose="020F0502020204030203" pitchFamily="34" charset="0"/>
              </a:rPr>
              <a:t>The EDMI release will move down from Position 1 to Position 2. This is as a result of CPA related changes (from GBCS 3.2) being identified by EDMI’s test house that need to be applied to GBCS 4.1 code base, in order for the CPA certification to be achieved. The date changes have not impacted the JIP Milestone dates.</a:t>
            </a:r>
          </a:p>
          <a:p>
            <a:endParaRPr lang="en-GB" sz="2400" b="0" dirty="0">
              <a:highlight>
                <a:srgbClr val="FFFF00"/>
              </a:highlight>
              <a:latin typeface="Lato" panose="020F0502020204030203" pitchFamily="34" charset="0"/>
              <a:ea typeface="Lato" panose="020F0502020204030203" pitchFamily="34" charset="0"/>
              <a:cs typeface="Lato" panose="020F0502020204030203" pitchFamily="34" charset="0"/>
            </a:endParaRPr>
          </a:p>
          <a:p>
            <a:r>
              <a:rPr lang="en-GB" sz="2400" b="0" dirty="0">
                <a:highlight>
                  <a:srgbClr val="FFFF00"/>
                </a:highlight>
                <a:latin typeface="Lato" panose="020F0502020204030203" pitchFamily="34" charset="0"/>
                <a:ea typeface="Lato" panose="020F0502020204030203" pitchFamily="34" charset="0"/>
                <a:cs typeface="Lato" panose="020F0502020204030203" pitchFamily="34" charset="0"/>
              </a:rPr>
              <a:t>WNC is tracking plan.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DDBFD-DA58-4C18-AF26-46B8B60E6A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12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slide shows the plan with and without 1</a:t>
            </a:r>
            <a:r>
              <a:rPr lang="en-GB" baseline="30000" dirty="0"/>
              <a:t>st</a:t>
            </a:r>
            <a:r>
              <a:rPr lang="en-GB" dirty="0"/>
              <a:t> Pallet covering all CH variants. I’ll cover the some planning principles and considerations on a way forward before opening up for comments from the group </a:t>
            </a:r>
          </a:p>
          <a:p>
            <a:endParaRPr lang="en-GB" dirty="0"/>
          </a:p>
          <a:p>
            <a:r>
              <a:rPr lang="en-GB" dirty="0"/>
              <a:t>The planning principles of 1</a:t>
            </a:r>
            <a:r>
              <a:rPr lang="en-GB" baseline="30000" dirty="0"/>
              <a:t>st</a:t>
            </a:r>
            <a:r>
              <a:rPr lang="en-GB" dirty="0"/>
              <a:t> pallet include </a:t>
            </a:r>
          </a:p>
          <a:p>
            <a:pPr marL="171450" indent="-171450">
              <a:buFont typeface="Arial" panose="020B0604020202020204" pitchFamily="34" charset="0"/>
              <a:buChar char="•"/>
            </a:pPr>
            <a:r>
              <a:rPr lang="en-GB" dirty="0"/>
              <a:t>The Decision to manufacture 1</a:t>
            </a:r>
            <a:r>
              <a:rPr lang="en-GB" baseline="30000" dirty="0"/>
              <a:t>st</a:t>
            </a:r>
            <a:r>
              <a:rPr lang="en-GB" dirty="0"/>
              <a:t> pallet will be made following a successful OTA Pilot by DCC Operations. </a:t>
            </a:r>
          </a:p>
          <a:p>
            <a:pPr marL="171450" indent="-171450">
              <a:buFont typeface="Arial" panose="020B0604020202020204" pitchFamily="34" charset="0"/>
              <a:buChar char="•"/>
            </a:pPr>
            <a:r>
              <a:rPr lang="en-GB" dirty="0"/>
              <a:t>The Mass OTA deployment will continue along side the 1</a:t>
            </a:r>
            <a:r>
              <a:rPr lang="en-GB" baseline="30000" dirty="0"/>
              <a:t>st</a:t>
            </a:r>
            <a:r>
              <a:rPr lang="en-GB" dirty="0"/>
              <a:t> pallet delivery </a:t>
            </a:r>
          </a:p>
          <a:p>
            <a:pPr marL="171450" indent="-171450">
              <a:buFont typeface="Arial" panose="020B0604020202020204" pitchFamily="34" charset="0"/>
              <a:buChar char="•"/>
            </a:pPr>
            <a:r>
              <a:rPr lang="en-GB" dirty="0"/>
              <a:t>There are approx. 3 months allowed for the 1</a:t>
            </a:r>
            <a:r>
              <a:rPr lang="en-GB" baseline="30000" dirty="0"/>
              <a:t>st</a:t>
            </a:r>
            <a:r>
              <a:rPr lang="en-GB" dirty="0"/>
              <a:t> pallet delivery </a:t>
            </a:r>
          </a:p>
          <a:p>
            <a:pPr marL="171450" indent="-171450">
              <a:buFont typeface="Arial" panose="020B0604020202020204" pitchFamily="34" charset="0"/>
              <a:buChar char="•"/>
            </a:pPr>
            <a:r>
              <a:rPr lang="en-GB" dirty="0"/>
              <a:t>The 1</a:t>
            </a:r>
            <a:r>
              <a:rPr lang="en-GB" baseline="30000" dirty="0"/>
              <a:t>st</a:t>
            </a:r>
            <a:r>
              <a:rPr lang="en-GB" dirty="0"/>
              <a:t> pallet install phase is proposed to be 3 months to allow customers to reach confident level of volumes prior to a decision to Mass Manufacture.</a:t>
            </a:r>
          </a:p>
          <a:p>
            <a:pPr marL="171450" indent="-171450">
              <a:buFont typeface="Arial" panose="020B0604020202020204" pitchFamily="34" charset="0"/>
              <a:buChar char="•"/>
            </a:pPr>
            <a:r>
              <a:rPr lang="en-GB" dirty="0"/>
              <a:t>Each Pallet contains 896 CHs per variant, which would need to be distributed across the customer base to gain greater HAN diversity </a:t>
            </a:r>
          </a:p>
          <a:p>
            <a:pPr marL="171450" indent="-171450">
              <a:buFont typeface="Arial" panose="020B0604020202020204" pitchFamily="34" charset="0"/>
              <a:buChar char="•"/>
            </a:pPr>
            <a:r>
              <a:rPr lang="en-GB" dirty="0"/>
              <a:t>DCC criteria for 1</a:t>
            </a:r>
            <a:r>
              <a:rPr lang="en-GB" baseline="30000" dirty="0"/>
              <a:t>st</a:t>
            </a:r>
            <a:r>
              <a:rPr lang="en-GB" dirty="0"/>
              <a:t> Pallet requires at least 50% installation rate within 3 months to progress to a decision of Mass Manufacture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In terms of a way forward, from a cost, schedule vs benefits it makes sense to consider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a:t>
            </a:r>
            <a:r>
              <a:rPr lang="en-GB" baseline="30000" dirty="0"/>
              <a:t>st</a:t>
            </a:r>
            <a:r>
              <a:rPr lang="en-GB" dirty="0"/>
              <a:t> Pallet validation on the SB Variants for WNC and EDMI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Because functionally DB and SB have a similar code base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SB production volumes are higher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are not recommending TOSH SB &amp; DB CHs as this will be transitioning to the 4G at some point, (in 2024)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will also result in cost reductions for 1</a:t>
            </a:r>
            <a:r>
              <a:rPr lang="en-GB" baseline="30000" dirty="0"/>
              <a:t>st</a:t>
            </a:r>
            <a:r>
              <a:rPr lang="en-GB" dirty="0"/>
              <a:t> Pallet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And On balance will allow for TOSH JIP Milestones to be maintained and as well as EDMI and WNC DB JIP milestones to be maintained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We wanted to get customers view and support on the recommendation –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3</a:t>
            </a:fld>
            <a:endParaRPr lang="en-US" dirty="0"/>
          </a:p>
        </p:txBody>
      </p:sp>
    </p:spTree>
    <p:extLst>
      <p:ext uri="{BB962C8B-B14F-4D97-AF65-F5344CB8AC3E}">
        <p14:creationId xmlns:p14="http://schemas.microsoft.com/office/powerpoint/2010/main" val="229649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previous slide we covered the size and content of the release. </a:t>
            </a:r>
          </a:p>
          <a:p>
            <a:r>
              <a:rPr lang="en-GB" dirty="0"/>
              <a:t>The diagram shows the scale and complexity of the functionality and fixes that need to be applied across the CSP landscape for GBCS release. </a:t>
            </a:r>
          </a:p>
          <a:p>
            <a:r>
              <a:rPr lang="en-GB" dirty="0"/>
              <a:t>Therefore the planning needs to include all these components. </a:t>
            </a:r>
          </a:p>
          <a:p>
            <a:endParaRPr lang="en-GB" dirty="0"/>
          </a:p>
          <a:p>
            <a:r>
              <a:rPr lang="en-GB" dirty="0"/>
              <a:t>This covers (go to Overview) </a:t>
            </a:r>
          </a:p>
          <a:p>
            <a:endParaRPr lang="en-GB" dirty="0"/>
          </a:p>
          <a:p>
            <a:endParaRPr lang="en-GB" dirty="0"/>
          </a:p>
          <a:p>
            <a:r>
              <a:rPr lang="en-GB" sz="1800" dirty="0">
                <a:effectLst/>
                <a:latin typeface="Calibri" panose="020F0502020204030204" pitchFamily="34" charset="0"/>
                <a:ea typeface="Calibri" panose="020F0502020204030204" pitchFamily="34" charset="0"/>
              </a:rPr>
              <a:t>Debug goes through PIT -&gt; SIT -&gt; UIT proving -&gt; UIT (Non-Debug for Arqiva too)</a:t>
            </a:r>
          </a:p>
          <a:p>
            <a:r>
              <a:rPr lang="en-GB" sz="1800" dirty="0">
                <a:effectLst/>
                <a:latin typeface="Calibri" panose="020F0502020204030204" pitchFamily="34" charset="0"/>
                <a:ea typeface="Calibri" panose="020F0502020204030204" pitchFamily="34" charset="0"/>
              </a:rPr>
              <a:t>Non-Debug (RTL) goes through PIT -&gt; UIT Proving -&gt; UIT</a:t>
            </a:r>
          </a:p>
          <a:p>
            <a:r>
              <a:rPr lang="en-GB" sz="1800" dirty="0">
                <a:effectLst/>
                <a:latin typeface="Calibri" panose="020F0502020204030204" pitchFamily="34" charset="0"/>
                <a:ea typeface="Calibri" panose="020F0502020204030204" pitchFamily="34" charset="0"/>
              </a:rPr>
              <a:t>Wireless ITCH goes through PIT -&gt; UIT Proving -&gt; UIT</a:t>
            </a:r>
          </a:p>
          <a:p>
            <a:r>
              <a:rPr lang="en-GB" sz="1800" dirty="0">
                <a:effectLst/>
                <a:latin typeface="Calibri" panose="020F0502020204030204" pitchFamily="34" charset="0"/>
                <a:ea typeface="Calibri" panose="020F0502020204030204" pitchFamily="34" charset="0"/>
              </a:rPr>
              <a:t>Wired ITCH goes through PIT -&gt; Meter Manufacturers</a:t>
            </a:r>
          </a:p>
          <a:p>
            <a:r>
              <a:rPr lang="en-GB" sz="1800" dirty="0">
                <a:effectLst/>
                <a:latin typeface="Calibri" panose="020F0502020204030204" pitchFamily="34" charset="0"/>
                <a:ea typeface="Calibri" panose="020F0502020204030204" pitchFamily="34" charset="0"/>
              </a:rPr>
              <a:t>Please rename RTL as “RTL &amp; Debug”</a:t>
            </a:r>
          </a:p>
          <a:p>
            <a:r>
              <a:rPr lang="en-GB" sz="1800" dirty="0">
                <a:effectLst/>
                <a:latin typeface="Calibri" panose="020F0502020204030204" pitchFamily="34" charset="0"/>
                <a:ea typeface="Calibri" panose="020F0502020204030204" pitchFamily="34" charset="0"/>
              </a:rPr>
              <a:t>Wired ITCH exist only for DBCH.</a:t>
            </a:r>
          </a:p>
          <a:p>
            <a:r>
              <a:rPr lang="en-GB" sz="1800" dirty="0">
                <a:effectLst/>
                <a:latin typeface="Calibri" panose="020F0502020204030204" pitchFamily="34" charset="0"/>
                <a:ea typeface="Calibri" panose="020F0502020204030204" pitchFamily="34" charset="0"/>
              </a:rPr>
              <a:t>No Wireless ITCH for DBCH-F</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Yes, if you want to capture MESH as well they have just for Tosh SB Mesh, DB Mesh &amp; each Mesh has got Debug &amp; RTL.</a:t>
            </a:r>
          </a:p>
          <a:p>
            <a:r>
              <a:rPr lang="en-GB" sz="1800" dirty="0">
                <a:effectLst/>
                <a:latin typeface="Calibri" panose="020F0502020204030204" pitchFamily="34" charset="0"/>
                <a:ea typeface="Calibri" panose="020F0502020204030204" pitchFamily="34" charset="0"/>
              </a:rPr>
              <a:t>Mesh don’t have Wireless &amp; Wired ITCH. Mesh testing follows PIT -&gt; UIT Proving -&gt; production (I’m not so sure how much testing UIT proving does).</a:t>
            </a:r>
          </a:p>
          <a:p>
            <a:endParaRPr lang="en-GB" dirty="0"/>
          </a:p>
        </p:txBody>
      </p:sp>
      <p:sp>
        <p:nvSpPr>
          <p:cNvPr id="4" name="Slide Number Placeholder 3"/>
          <p:cNvSpPr>
            <a:spLocks noGrp="1"/>
          </p:cNvSpPr>
          <p:nvPr>
            <p:ph type="sldNum" sz="quarter" idx="5"/>
          </p:nvPr>
        </p:nvSpPr>
        <p:spPr/>
        <p:txBody>
          <a:bodyPr/>
          <a:lstStyle/>
          <a:p>
            <a:fld id="{93BF7E7A-B18F-4D40-9B87-D3D8864A3A5A}" type="slidenum">
              <a:rPr lang="en-GB" smtClean="0"/>
              <a:t>4</a:t>
            </a:fld>
            <a:endParaRPr lang="en-GB"/>
          </a:p>
        </p:txBody>
      </p:sp>
    </p:spTree>
    <p:extLst>
      <p:ext uri="{BB962C8B-B14F-4D97-AF65-F5344CB8AC3E}">
        <p14:creationId xmlns:p14="http://schemas.microsoft.com/office/powerpoint/2010/main" val="2730606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0DD5-0BB6-60F4-CEB8-1B0640ACA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3934FC-A083-1274-E2AA-844164FCD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E72D59-BBF2-E377-8403-9639096A5C7A}"/>
              </a:ext>
            </a:extLst>
          </p:cNvPr>
          <p:cNvSpPr>
            <a:spLocks noGrp="1"/>
          </p:cNvSpPr>
          <p:nvPr>
            <p:ph type="dt" sz="half" idx="10"/>
          </p:nvPr>
        </p:nvSpPr>
        <p:spPr/>
        <p:txBody>
          <a:bodyPr/>
          <a:lstStyle/>
          <a:p>
            <a:fld id="{C5B20E46-7763-40BF-9A3C-F016A998A0A7}" type="datetimeFigureOut">
              <a:rPr lang="en-GB" smtClean="0"/>
              <a:t>03/03/2023</a:t>
            </a:fld>
            <a:endParaRPr lang="en-GB"/>
          </a:p>
        </p:txBody>
      </p:sp>
      <p:sp>
        <p:nvSpPr>
          <p:cNvPr id="5" name="Footer Placeholder 4">
            <a:extLst>
              <a:ext uri="{FF2B5EF4-FFF2-40B4-BE49-F238E27FC236}">
                <a16:creationId xmlns:a16="http://schemas.microsoft.com/office/drawing/2014/main" id="{9C7D8521-999F-76BB-C274-25523C9B22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F35D-6E11-E410-CF09-48B9A1DC37D6}"/>
              </a:ext>
            </a:extLst>
          </p:cNvPr>
          <p:cNvSpPr>
            <a:spLocks noGrp="1"/>
          </p:cNvSpPr>
          <p:nvPr>
            <p:ph type="sldNum" sz="quarter" idx="12"/>
          </p:nvPr>
        </p:nvSpPr>
        <p:spPr/>
        <p:txBody>
          <a:bodyPr/>
          <a:lstStyle/>
          <a:p>
            <a:fld id="{7F002995-0CBB-44C9-BEA2-08E6CE935B2B}" type="slidenum">
              <a:rPr lang="en-GB" smtClean="0"/>
              <a:t>‹#›</a:t>
            </a:fld>
            <a:endParaRPr lang="en-GB"/>
          </a:p>
        </p:txBody>
      </p:sp>
    </p:spTree>
    <p:extLst>
      <p:ext uri="{BB962C8B-B14F-4D97-AF65-F5344CB8AC3E}">
        <p14:creationId xmlns:p14="http://schemas.microsoft.com/office/powerpoint/2010/main" val="144350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1B41-2FAC-AE05-27D4-9BB6AF1C6E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4D7868-C06B-18BC-663B-21A8F9589B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5CE026-FCA1-D8CB-B573-1D6F41000D64}"/>
              </a:ext>
            </a:extLst>
          </p:cNvPr>
          <p:cNvSpPr>
            <a:spLocks noGrp="1"/>
          </p:cNvSpPr>
          <p:nvPr>
            <p:ph type="dt" sz="half" idx="10"/>
          </p:nvPr>
        </p:nvSpPr>
        <p:spPr/>
        <p:txBody>
          <a:bodyPr/>
          <a:lstStyle/>
          <a:p>
            <a:fld id="{C5B20E46-7763-40BF-9A3C-F016A998A0A7}" type="datetimeFigureOut">
              <a:rPr lang="en-GB" smtClean="0"/>
              <a:t>03/03/2023</a:t>
            </a:fld>
            <a:endParaRPr lang="en-GB"/>
          </a:p>
        </p:txBody>
      </p:sp>
      <p:sp>
        <p:nvSpPr>
          <p:cNvPr id="5" name="Footer Placeholder 4">
            <a:extLst>
              <a:ext uri="{FF2B5EF4-FFF2-40B4-BE49-F238E27FC236}">
                <a16:creationId xmlns:a16="http://schemas.microsoft.com/office/drawing/2014/main" id="{F0872880-A21E-3730-6764-135DA8DAA9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71275D-80DC-3BD8-DD92-79CA2982597D}"/>
              </a:ext>
            </a:extLst>
          </p:cNvPr>
          <p:cNvSpPr>
            <a:spLocks noGrp="1"/>
          </p:cNvSpPr>
          <p:nvPr>
            <p:ph type="sldNum" sz="quarter" idx="12"/>
          </p:nvPr>
        </p:nvSpPr>
        <p:spPr/>
        <p:txBody>
          <a:bodyPr/>
          <a:lstStyle/>
          <a:p>
            <a:fld id="{7F002995-0CBB-44C9-BEA2-08E6CE935B2B}" type="slidenum">
              <a:rPr lang="en-GB" smtClean="0"/>
              <a:t>‹#›</a:t>
            </a:fld>
            <a:endParaRPr lang="en-GB"/>
          </a:p>
        </p:txBody>
      </p:sp>
    </p:spTree>
    <p:extLst>
      <p:ext uri="{BB962C8B-B14F-4D97-AF65-F5344CB8AC3E}">
        <p14:creationId xmlns:p14="http://schemas.microsoft.com/office/powerpoint/2010/main" val="81978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E37BAA-14AE-CF31-CCA7-74C9BF0948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2A774-8964-DFEB-7B9B-CF8999252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2E5CA1-D768-5B5D-8FFB-E8DD70B2DBED}"/>
              </a:ext>
            </a:extLst>
          </p:cNvPr>
          <p:cNvSpPr>
            <a:spLocks noGrp="1"/>
          </p:cNvSpPr>
          <p:nvPr>
            <p:ph type="dt" sz="half" idx="10"/>
          </p:nvPr>
        </p:nvSpPr>
        <p:spPr/>
        <p:txBody>
          <a:bodyPr/>
          <a:lstStyle/>
          <a:p>
            <a:fld id="{C5B20E46-7763-40BF-9A3C-F016A998A0A7}" type="datetimeFigureOut">
              <a:rPr lang="en-GB" smtClean="0"/>
              <a:t>03/03/2023</a:t>
            </a:fld>
            <a:endParaRPr lang="en-GB"/>
          </a:p>
        </p:txBody>
      </p:sp>
      <p:sp>
        <p:nvSpPr>
          <p:cNvPr id="5" name="Footer Placeholder 4">
            <a:extLst>
              <a:ext uri="{FF2B5EF4-FFF2-40B4-BE49-F238E27FC236}">
                <a16:creationId xmlns:a16="http://schemas.microsoft.com/office/drawing/2014/main" id="{68BC841C-8138-ECC8-723D-F79D747093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B8E863-8A99-ECB8-CE54-223274E091BA}"/>
              </a:ext>
            </a:extLst>
          </p:cNvPr>
          <p:cNvSpPr>
            <a:spLocks noGrp="1"/>
          </p:cNvSpPr>
          <p:nvPr>
            <p:ph type="sldNum" sz="quarter" idx="12"/>
          </p:nvPr>
        </p:nvSpPr>
        <p:spPr/>
        <p:txBody>
          <a:bodyPr/>
          <a:lstStyle/>
          <a:p>
            <a:fld id="{7F002995-0CBB-44C9-BEA2-08E6CE935B2B}" type="slidenum">
              <a:rPr lang="en-GB" smtClean="0"/>
              <a:t>‹#›</a:t>
            </a:fld>
            <a:endParaRPr lang="en-GB"/>
          </a:p>
        </p:txBody>
      </p:sp>
    </p:spTree>
    <p:extLst>
      <p:ext uri="{BB962C8B-B14F-4D97-AF65-F5344CB8AC3E}">
        <p14:creationId xmlns:p14="http://schemas.microsoft.com/office/powerpoint/2010/main" val="472204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0"/>
            <a:ext cx="9000000" cy="720000"/>
          </a:xfrm>
        </p:spPr>
        <p:txBody>
          <a:bodyPr/>
          <a:lstStyle/>
          <a:p>
            <a:r>
              <a:rPr lang="en-US"/>
              <a:t>Click to edit Master title style</a:t>
            </a:r>
          </a:p>
        </p:txBody>
      </p:sp>
      <p:sp>
        <p:nvSpPr>
          <p:cNvPr id="4" name="Footer Placeholder 3"/>
          <p:cNvSpPr>
            <a:spLocks noGrp="1"/>
          </p:cNvSpPr>
          <p:nvPr>
            <p:ph type="ftr" sz="quarter" idx="11"/>
          </p:nvPr>
        </p:nvSpPr>
        <p:spPr>
          <a:xfrm>
            <a:off x="719999" y="6482648"/>
            <a:ext cx="10897879" cy="143408"/>
          </a:xfrm>
        </p:spPr>
        <p:txBody>
          <a:bodyPr/>
          <a:lstStyle>
            <a:lvl1pPr>
              <a:defRPr>
                <a:solidFill>
                  <a:srgbClr val="F5F5F5"/>
                </a:solidFill>
              </a:defRPr>
            </a:lvl1pPr>
          </a:lstStyle>
          <a:p>
            <a:r>
              <a:rPr lang="en-US" dirty="0"/>
              <a:t>DCC Controlled OPSG</a:t>
            </a:r>
          </a:p>
        </p:txBody>
      </p:sp>
      <p:sp>
        <p:nvSpPr>
          <p:cNvPr id="12" name="Slide Number Placeholder 6">
            <a:extLst>
              <a:ext uri="{FF2B5EF4-FFF2-40B4-BE49-F238E27FC236}">
                <a16:creationId xmlns:a16="http://schemas.microsoft.com/office/drawing/2014/main" id="{CE0B18F8-D393-724C-B4D7-64CBA0C770AB}"/>
              </a:ext>
            </a:extLst>
          </p:cNvPr>
          <p:cNvSpPr txBox="1">
            <a:spLocks/>
          </p:cNvSpPr>
          <p:nvPr userDrawn="1"/>
        </p:nvSpPr>
        <p:spPr>
          <a:xfrm>
            <a:off x="9153650" y="6482648"/>
            <a:ext cx="2464229" cy="143408"/>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rgbClr val="1F144A"/>
                </a:solidFill>
                <a:latin typeface="Arial Rounded MT Bold" panose="020F070403050403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b="1" i="0" dirty="0">
                <a:solidFill>
                  <a:schemeClr val="bg1"/>
                </a:solidFill>
                <a:latin typeface="Lato" panose="020F0502020204030203" pitchFamily="34" charset="77"/>
              </a:rPr>
              <a:t> </a:t>
            </a:r>
            <a:r>
              <a:rPr lang="en-GB" sz="900" b="1" i="0" dirty="0">
                <a:solidFill>
                  <a:schemeClr val="bg1"/>
                </a:solidFill>
                <a:latin typeface="Lato" panose="020F0502020204030203" pitchFamily="34" charset="77"/>
              </a:rPr>
              <a:t>    |    </a:t>
            </a:r>
            <a:fld id="{2B613C8D-C864-C543-AF89-04A4A766BF11}" type="slidenum">
              <a:rPr lang="en-US" sz="900" b="1" i="0" smtClean="0">
                <a:solidFill>
                  <a:schemeClr val="bg1"/>
                </a:solidFill>
                <a:latin typeface="Lato" panose="020F0502020204030203" pitchFamily="34" charset="77"/>
              </a:rPr>
              <a:pPr algn="r"/>
              <a:t>‹#›</a:t>
            </a:fld>
            <a:endParaRPr lang="en-US" sz="900" b="1" i="0" dirty="0">
              <a:solidFill>
                <a:schemeClr val="bg1"/>
              </a:solidFill>
              <a:latin typeface="Lato" panose="020F0502020204030203" pitchFamily="34" charset="77"/>
            </a:endParaRPr>
          </a:p>
        </p:txBody>
      </p:sp>
      <p:pic>
        <p:nvPicPr>
          <p:cNvPr id="5" name="Picture 4">
            <a:extLst>
              <a:ext uri="{FF2B5EF4-FFF2-40B4-BE49-F238E27FC236}">
                <a16:creationId xmlns:a16="http://schemas.microsoft.com/office/drawing/2014/main" id="{34DD57ED-5918-664A-AE43-E2962133AEBA}"/>
              </a:ext>
            </a:extLst>
          </p:cNvPr>
          <p:cNvPicPr>
            <a:picLocks noChangeAspect="1"/>
          </p:cNvPicPr>
          <p:nvPr userDrawn="1"/>
        </p:nvPicPr>
        <p:blipFill>
          <a:blip r:embed="rId3"/>
          <a:stretch>
            <a:fillRect/>
          </a:stretch>
        </p:blipFill>
        <p:spPr>
          <a:xfrm>
            <a:off x="720000" y="6330951"/>
            <a:ext cx="1249111" cy="396000"/>
          </a:xfrm>
          <a:prstGeom prst="rect">
            <a:avLst/>
          </a:prstGeom>
        </p:spPr>
      </p:pic>
      <p:sp>
        <p:nvSpPr>
          <p:cNvPr id="11" name="Content Placeholder 2">
            <a:extLst>
              <a:ext uri="{FF2B5EF4-FFF2-40B4-BE49-F238E27FC236}">
                <a16:creationId xmlns:a16="http://schemas.microsoft.com/office/drawing/2014/main" id="{85EC2FDE-593E-9541-9BBF-FF0D99C9FE4F}"/>
              </a:ext>
            </a:extLst>
          </p:cNvPr>
          <p:cNvSpPr>
            <a:spLocks noGrp="1"/>
          </p:cNvSpPr>
          <p:nvPr>
            <p:ph sz="half" idx="1"/>
          </p:nvPr>
        </p:nvSpPr>
        <p:spPr>
          <a:xfrm>
            <a:off x="720000" y="1080000"/>
            <a:ext cx="9000000" cy="4140000"/>
          </a:xfrm>
        </p:spPr>
        <p:txBody>
          <a:bodyPr/>
          <a:lstStyle>
            <a:lvl1pPr marL="0" indent="0">
              <a:buFontTx/>
              <a:buNone/>
              <a:defRPr sz="1600" b="1">
                <a:solidFill>
                  <a:srgbClr val="1F144A"/>
                </a:solidFill>
              </a:defRPr>
            </a:lvl1pPr>
            <a:lvl2pPr marL="457189" indent="0">
              <a:buFontTx/>
              <a:buNone/>
              <a:tabLst/>
              <a:defRPr sz="1400">
                <a:solidFill>
                  <a:srgbClr val="1F144A"/>
                </a:solidFill>
              </a:defRPr>
            </a:lvl2pPr>
            <a:lvl3pPr marL="914377" indent="0">
              <a:buFontTx/>
              <a:buNone/>
              <a:defRPr>
                <a:solidFill>
                  <a:srgbClr val="1F144A"/>
                </a:solidFill>
              </a:defRPr>
            </a:lvl3pPr>
            <a:lvl4pPr marL="1371566" indent="0">
              <a:buFontTx/>
              <a:buNone/>
              <a:defRPr>
                <a:solidFill>
                  <a:srgbClr val="1F144A"/>
                </a:solidFill>
              </a:defRPr>
            </a:lvl4pPr>
            <a:lvl5pPr marL="1828754" indent="0">
              <a:buFontTx/>
              <a:buNone/>
              <a:defRPr>
                <a:solidFill>
                  <a:srgbClr val="1F144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8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0000" y="1800000"/>
            <a:ext cx="6644640" cy="1800000"/>
          </a:xfrm>
        </p:spPr>
        <p:txBody>
          <a:bodyPr anchor="t" anchorCtr="0"/>
          <a:lstStyle>
            <a:lvl1pPr algn="l">
              <a:defRPr sz="4000">
                <a:solidFill>
                  <a:srgbClr val="1F144A"/>
                </a:solidFill>
              </a:defRPr>
            </a:lvl1pPr>
          </a:lstStyle>
          <a:p>
            <a:r>
              <a:rPr lang="en-US"/>
              <a:t>Click to edit Master title style</a:t>
            </a:r>
          </a:p>
        </p:txBody>
      </p:sp>
      <p:sp>
        <p:nvSpPr>
          <p:cNvPr id="3" name="Subtitle 2"/>
          <p:cNvSpPr>
            <a:spLocks noGrp="1"/>
          </p:cNvSpPr>
          <p:nvPr>
            <p:ph type="subTitle" idx="1"/>
          </p:nvPr>
        </p:nvSpPr>
        <p:spPr>
          <a:xfrm>
            <a:off x="3960000" y="3968752"/>
            <a:ext cx="6644640" cy="978635"/>
          </a:xfrm>
        </p:spPr>
        <p:txBody>
          <a:bodyPr/>
          <a:lstStyle>
            <a:lvl1pPr marL="0" indent="0" algn="l">
              <a:buNone/>
              <a:defRPr sz="2400">
                <a:solidFill>
                  <a:srgbClr val="1F144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3960000" y="4956138"/>
            <a:ext cx="2743200" cy="365125"/>
          </a:xfrm>
        </p:spPr>
        <p:txBody>
          <a:bodyPr/>
          <a:lstStyle>
            <a:lvl1pPr algn="l">
              <a:defRPr sz="1300">
                <a:solidFill>
                  <a:srgbClr val="1F144A"/>
                </a:solidFill>
              </a:defRPr>
            </a:lvl1pPr>
          </a:lstStyle>
          <a:p>
            <a:endParaRPr lang="en-US" dirty="0"/>
          </a:p>
        </p:txBody>
      </p:sp>
      <p:sp>
        <p:nvSpPr>
          <p:cNvPr id="6" name="Footer Placeholder 5">
            <a:extLst>
              <a:ext uri="{FF2B5EF4-FFF2-40B4-BE49-F238E27FC236}">
                <a16:creationId xmlns:a16="http://schemas.microsoft.com/office/drawing/2014/main" id="{3D3AFBF2-5BF2-6145-8243-A434BB03DB21}"/>
              </a:ext>
            </a:extLst>
          </p:cNvPr>
          <p:cNvSpPr>
            <a:spLocks noGrp="1"/>
          </p:cNvSpPr>
          <p:nvPr>
            <p:ph type="ftr" sz="quarter" idx="11"/>
          </p:nvPr>
        </p:nvSpPr>
        <p:spPr>
          <a:xfrm>
            <a:off x="3960000" y="5330012"/>
            <a:ext cx="4114800" cy="360000"/>
          </a:xfrm>
        </p:spPr>
        <p:txBody>
          <a:bodyPr/>
          <a:lstStyle>
            <a:lvl1pPr>
              <a:defRPr>
                <a:solidFill>
                  <a:srgbClr val="1F144A"/>
                </a:solidFill>
              </a:defRPr>
            </a:lvl1pPr>
          </a:lstStyle>
          <a:p>
            <a:pPr algn="l"/>
            <a:r>
              <a:rPr lang="en-US" dirty="0"/>
              <a:t>DCC Controlled OPSG</a:t>
            </a:r>
          </a:p>
        </p:txBody>
      </p:sp>
      <p:pic>
        <p:nvPicPr>
          <p:cNvPr id="7" name="Picture 6">
            <a:extLst>
              <a:ext uri="{FF2B5EF4-FFF2-40B4-BE49-F238E27FC236}">
                <a16:creationId xmlns:a16="http://schemas.microsoft.com/office/drawing/2014/main" id="{CFA8F52F-46BA-7E49-8DCC-ADBFA4778489}"/>
              </a:ext>
            </a:extLst>
          </p:cNvPr>
          <p:cNvPicPr>
            <a:picLocks noChangeAspect="1"/>
          </p:cNvPicPr>
          <p:nvPr userDrawn="1"/>
        </p:nvPicPr>
        <p:blipFill>
          <a:blip r:embed="rId3"/>
          <a:stretch>
            <a:fillRect/>
          </a:stretch>
        </p:blipFill>
        <p:spPr>
          <a:xfrm>
            <a:off x="360000" y="360000"/>
            <a:ext cx="2269490" cy="719486"/>
          </a:xfrm>
          <a:prstGeom prst="rect">
            <a:avLst/>
          </a:prstGeom>
        </p:spPr>
      </p:pic>
      <p:sp>
        <p:nvSpPr>
          <p:cNvPr id="8" name="Oval 7">
            <a:extLst>
              <a:ext uri="{FF2B5EF4-FFF2-40B4-BE49-F238E27FC236}">
                <a16:creationId xmlns:a16="http://schemas.microsoft.com/office/drawing/2014/main" id="{E53E04FD-AFF5-E546-ACFD-910B28DB6736}"/>
              </a:ext>
            </a:extLst>
          </p:cNvPr>
          <p:cNvSpPr/>
          <p:nvPr userDrawn="1"/>
        </p:nvSpPr>
        <p:spPr>
          <a:xfrm>
            <a:off x="8605977" y="5047578"/>
            <a:ext cx="1296975" cy="1296975"/>
          </a:xfrm>
          <a:prstGeom prst="ellipse">
            <a:avLst/>
          </a:prstGeom>
          <a:solidFill>
            <a:schemeClr val="accent3">
              <a:alpha val="9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6E5817A-2D6B-DF4D-ADDF-DBFAE2F9EC57}"/>
              </a:ext>
            </a:extLst>
          </p:cNvPr>
          <p:cNvSpPr/>
          <p:nvPr userDrawn="1"/>
        </p:nvSpPr>
        <p:spPr>
          <a:xfrm>
            <a:off x="9409176" y="4762536"/>
            <a:ext cx="2995464" cy="2995464"/>
          </a:xfrm>
          <a:prstGeom prst="ellipse">
            <a:avLst/>
          </a:prstGeom>
          <a:solidFill>
            <a:schemeClr val="accent4">
              <a:alpha val="9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728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0"/>
            <a:ext cx="9000000" cy="720000"/>
          </a:xfrm>
        </p:spPr>
        <p:txBody>
          <a:bodyPr/>
          <a:lstStyle/>
          <a:p>
            <a:r>
              <a:rPr lang="en-US"/>
              <a:t>Click to edit Master title style</a:t>
            </a:r>
          </a:p>
        </p:txBody>
      </p:sp>
      <p:sp>
        <p:nvSpPr>
          <p:cNvPr id="4" name="Footer Placeholder 3"/>
          <p:cNvSpPr>
            <a:spLocks noGrp="1"/>
          </p:cNvSpPr>
          <p:nvPr>
            <p:ph type="ftr" sz="quarter" idx="11"/>
          </p:nvPr>
        </p:nvSpPr>
        <p:spPr>
          <a:xfrm>
            <a:off x="719999" y="6482648"/>
            <a:ext cx="10897879" cy="143408"/>
          </a:xfrm>
        </p:spPr>
        <p:txBody>
          <a:bodyPr/>
          <a:lstStyle>
            <a:lvl1pPr>
              <a:defRPr>
                <a:solidFill>
                  <a:srgbClr val="F5F5F5"/>
                </a:solidFill>
              </a:defRPr>
            </a:lvl1pPr>
          </a:lstStyle>
          <a:p>
            <a:r>
              <a:rPr lang="en-US" dirty="0"/>
              <a:t>DCC Controlled OPSG</a:t>
            </a:r>
          </a:p>
        </p:txBody>
      </p:sp>
      <p:sp>
        <p:nvSpPr>
          <p:cNvPr id="12" name="Slide Number Placeholder 6">
            <a:extLst>
              <a:ext uri="{FF2B5EF4-FFF2-40B4-BE49-F238E27FC236}">
                <a16:creationId xmlns:a16="http://schemas.microsoft.com/office/drawing/2014/main" id="{CE0B18F8-D393-724C-B4D7-64CBA0C770AB}"/>
              </a:ext>
            </a:extLst>
          </p:cNvPr>
          <p:cNvSpPr txBox="1">
            <a:spLocks/>
          </p:cNvSpPr>
          <p:nvPr userDrawn="1"/>
        </p:nvSpPr>
        <p:spPr>
          <a:xfrm>
            <a:off x="9153650" y="6482648"/>
            <a:ext cx="2464229" cy="143408"/>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rgbClr val="1F144A"/>
                </a:solidFill>
                <a:latin typeface="Arial Rounded MT Bold" panose="020F070403050403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b="1" i="0" dirty="0">
                <a:solidFill>
                  <a:schemeClr val="bg1"/>
                </a:solidFill>
                <a:latin typeface="Lato" panose="020F0502020204030203" pitchFamily="34" charset="77"/>
              </a:rPr>
              <a:t> </a:t>
            </a:r>
            <a:r>
              <a:rPr lang="en-GB" sz="900" b="1" i="0" dirty="0">
                <a:solidFill>
                  <a:schemeClr val="bg1"/>
                </a:solidFill>
                <a:latin typeface="Lato" panose="020F0502020204030203" pitchFamily="34" charset="77"/>
              </a:rPr>
              <a:t>    |    </a:t>
            </a:r>
            <a:fld id="{2B613C8D-C864-C543-AF89-04A4A766BF11}" type="slidenum">
              <a:rPr lang="en-US" sz="900" b="1" i="0" smtClean="0">
                <a:solidFill>
                  <a:schemeClr val="bg1"/>
                </a:solidFill>
                <a:latin typeface="Lato" panose="020F0502020204030203" pitchFamily="34" charset="77"/>
              </a:rPr>
              <a:pPr algn="r"/>
              <a:t>‹#›</a:t>
            </a:fld>
            <a:endParaRPr lang="en-US" sz="900" b="1" i="0" dirty="0">
              <a:solidFill>
                <a:schemeClr val="bg1"/>
              </a:solidFill>
              <a:latin typeface="Lato" panose="020F0502020204030203" pitchFamily="34" charset="77"/>
            </a:endParaRPr>
          </a:p>
        </p:txBody>
      </p:sp>
      <p:pic>
        <p:nvPicPr>
          <p:cNvPr id="5" name="Picture 4">
            <a:extLst>
              <a:ext uri="{FF2B5EF4-FFF2-40B4-BE49-F238E27FC236}">
                <a16:creationId xmlns:a16="http://schemas.microsoft.com/office/drawing/2014/main" id="{34DD57ED-5918-664A-AE43-E2962133AEBA}"/>
              </a:ext>
            </a:extLst>
          </p:cNvPr>
          <p:cNvPicPr>
            <a:picLocks noChangeAspect="1"/>
          </p:cNvPicPr>
          <p:nvPr userDrawn="1"/>
        </p:nvPicPr>
        <p:blipFill>
          <a:blip r:embed="rId3"/>
          <a:stretch>
            <a:fillRect/>
          </a:stretch>
        </p:blipFill>
        <p:spPr>
          <a:xfrm>
            <a:off x="720000" y="6330951"/>
            <a:ext cx="1249111" cy="396000"/>
          </a:xfrm>
          <a:prstGeom prst="rect">
            <a:avLst/>
          </a:prstGeom>
        </p:spPr>
      </p:pic>
      <p:sp>
        <p:nvSpPr>
          <p:cNvPr id="11" name="Content Placeholder 2">
            <a:extLst>
              <a:ext uri="{FF2B5EF4-FFF2-40B4-BE49-F238E27FC236}">
                <a16:creationId xmlns:a16="http://schemas.microsoft.com/office/drawing/2014/main" id="{85EC2FDE-593E-9541-9BBF-FF0D99C9FE4F}"/>
              </a:ext>
            </a:extLst>
          </p:cNvPr>
          <p:cNvSpPr>
            <a:spLocks noGrp="1"/>
          </p:cNvSpPr>
          <p:nvPr>
            <p:ph sz="half" idx="1"/>
          </p:nvPr>
        </p:nvSpPr>
        <p:spPr>
          <a:xfrm>
            <a:off x="720000" y="1080000"/>
            <a:ext cx="9000000" cy="4140000"/>
          </a:xfrm>
        </p:spPr>
        <p:txBody>
          <a:bodyPr/>
          <a:lstStyle>
            <a:lvl1pPr marL="0" indent="0">
              <a:buFontTx/>
              <a:buNone/>
              <a:defRPr sz="1600" b="1">
                <a:solidFill>
                  <a:srgbClr val="1F144A"/>
                </a:solidFill>
              </a:defRPr>
            </a:lvl1pPr>
            <a:lvl2pPr marL="457189" indent="0">
              <a:buFontTx/>
              <a:buNone/>
              <a:tabLst/>
              <a:defRPr sz="1400">
                <a:solidFill>
                  <a:srgbClr val="1F144A"/>
                </a:solidFill>
              </a:defRPr>
            </a:lvl2pPr>
            <a:lvl3pPr marL="914377" indent="0">
              <a:buFontTx/>
              <a:buNone/>
              <a:defRPr>
                <a:solidFill>
                  <a:srgbClr val="1F144A"/>
                </a:solidFill>
              </a:defRPr>
            </a:lvl3pPr>
            <a:lvl4pPr marL="1371566" indent="0">
              <a:buFontTx/>
              <a:buNone/>
              <a:defRPr>
                <a:solidFill>
                  <a:srgbClr val="1F144A"/>
                </a:solidFill>
              </a:defRPr>
            </a:lvl4pPr>
            <a:lvl5pPr marL="1828754" indent="0">
              <a:buFontTx/>
              <a:buNone/>
              <a:defRPr>
                <a:solidFill>
                  <a:srgbClr val="1F144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278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Standard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0"/>
            <a:ext cx="9000000" cy="720000"/>
          </a:xfrm>
        </p:spPr>
        <p:txBody>
          <a:bodyPr/>
          <a:lstStyle/>
          <a:p>
            <a:r>
              <a:rPr lang="en-US"/>
              <a:t>Click to edit Master title style</a:t>
            </a:r>
          </a:p>
        </p:txBody>
      </p:sp>
      <p:sp>
        <p:nvSpPr>
          <p:cNvPr id="3" name="Content Placeholder 2"/>
          <p:cNvSpPr>
            <a:spLocks noGrp="1"/>
          </p:cNvSpPr>
          <p:nvPr>
            <p:ph sz="half" idx="1"/>
          </p:nvPr>
        </p:nvSpPr>
        <p:spPr>
          <a:xfrm>
            <a:off x="720000" y="1080000"/>
            <a:ext cx="43200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00000" y="1080000"/>
            <a:ext cx="43200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1DD0BD0-3F0D-8948-B9C8-C761D42DB7A4}"/>
              </a:ext>
            </a:extLst>
          </p:cNvPr>
          <p:cNvPicPr>
            <a:picLocks noChangeAspect="1"/>
          </p:cNvPicPr>
          <p:nvPr userDrawn="1"/>
        </p:nvPicPr>
        <p:blipFill>
          <a:blip r:embed="rId3"/>
          <a:stretch>
            <a:fillRect/>
          </a:stretch>
        </p:blipFill>
        <p:spPr>
          <a:xfrm>
            <a:off x="720000" y="6330951"/>
            <a:ext cx="1249111" cy="396000"/>
          </a:xfrm>
          <a:prstGeom prst="rect">
            <a:avLst/>
          </a:prstGeom>
        </p:spPr>
      </p:pic>
      <p:sp>
        <p:nvSpPr>
          <p:cNvPr id="10" name="Footer Placeholder 3">
            <a:extLst>
              <a:ext uri="{FF2B5EF4-FFF2-40B4-BE49-F238E27FC236}">
                <a16:creationId xmlns:a16="http://schemas.microsoft.com/office/drawing/2014/main" id="{6E0BA1CC-0392-9246-A7FB-1D41CCBAFD28}"/>
              </a:ext>
            </a:extLst>
          </p:cNvPr>
          <p:cNvSpPr>
            <a:spLocks noGrp="1"/>
          </p:cNvSpPr>
          <p:nvPr>
            <p:ph type="ftr" sz="quarter" idx="11"/>
          </p:nvPr>
        </p:nvSpPr>
        <p:spPr>
          <a:xfrm>
            <a:off x="719999" y="6482648"/>
            <a:ext cx="10897879" cy="143408"/>
          </a:xfrm>
        </p:spPr>
        <p:txBody>
          <a:bodyPr/>
          <a:lstStyle>
            <a:lvl1pPr>
              <a:defRPr>
                <a:solidFill>
                  <a:srgbClr val="F5F5F5"/>
                </a:solidFill>
              </a:defRPr>
            </a:lvl1pPr>
          </a:lstStyle>
          <a:p>
            <a:r>
              <a:rPr lang="en-US" dirty="0"/>
              <a:t>DCC Controlled OPSG</a:t>
            </a:r>
          </a:p>
        </p:txBody>
      </p:sp>
      <p:sp>
        <p:nvSpPr>
          <p:cNvPr id="12" name="Slide Number Placeholder 6">
            <a:extLst>
              <a:ext uri="{FF2B5EF4-FFF2-40B4-BE49-F238E27FC236}">
                <a16:creationId xmlns:a16="http://schemas.microsoft.com/office/drawing/2014/main" id="{CFF8A314-B502-C345-9637-4F95290F284F}"/>
              </a:ext>
            </a:extLst>
          </p:cNvPr>
          <p:cNvSpPr txBox="1">
            <a:spLocks/>
          </p:cNvSpPr>
          <p:nvPr userDrawn="1"/>
        </p:nvSpPr>
        <p:spPr>
          <a:xfrm>
            <a:off x="9153650" y="6482648"/>
            <a:ext cx="2464229" cy="143408"/>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rgbClr val="1F144A"/>
                </a:solidFill>
                <a:latin typeface="Arial Rounded MT Bold" panose="020F070403050403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b="1" i="0" dirty="0">
                <a:solidFill>
                  <a:schemeClr val="bg1"/>
                </a:solidFill>
                <a:latin typeface="Lato" panose="020F0502020204030203" pitchFamily="34" charset="77"/>
              </a:rPr>
              <a:t> </a:t>
            </a:r>
            <a:r>
              <a:rPr lang="en-GB" sz="900" b="1" i="0" dirty="0">
                <a:solidFill>
                  <a:schemeClr val="bg1"/>
                </a:solidFill>
                <a:latin typeface="Lato" panose="020F0502020204030203" pitchFamily="34" charset="77"/>
              </a:rPr>
              <a:t>    |    </a:t>
            </a:r>
            <a:fld id="{2B613C8D-C864-C543-AF89-04A4A766BF11}" type="slidenum">
              <a:rPr lang="en-US" sz="900" b="1" i="0" smtClean="0">
                <a:solidFill>
                  <a:schemeClr val="bg1"/>
                </a:solidFill>
                <a:latin typeface="Lato" panose="020F0502020204030203" pitchFamily="34" charset="77"/>
              </a:rPr>
              <a:pPr algn="r"/>
              <a:t>‹#›</a:t>
            </a:fld>
            <a:endParaRPr lang="en-US" sz="900" b="1" i="0" dirty="0">
              <a:solidFill>
                <a:schemeClr val="bg1"/>
              </a:solidFill>
              <a:latin typeface="Lato" panose="020F0502020204030203" pitchFamily="34" charset="77"/>
            </a:endParaRPr>
          </a:p>
        </p:txBody>
      </p:sp>
    </p:spTree>
    <p:extLst>
      <p:ext uri="{BB962C8B-B14F-4D97-AF65-F5344CB8AC3E}">
        <p14:creationId xmlns:p14="http://schemas.microsoft.com/office/powerpoint/2010/main" val="4245914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9EEE5E-9535-8B49-A425-83AF87AA0A6F}"/>
              </a:ext>
            </a:extLst>
          </p:cNvPr>
          <p:cNvPicPr>
            <a:picLocks noChangeAspect="1"/>
          </p:cNvPicPr>
          <p:nvPr userDrawn="1"/>
        </p:nvPicPr>
        <p:blipFill>
          <a:blip r:embed="rId3"/>
          <a:stretch>
            <a:fillRect/>
          </a:stretch>
        </p:blipFill>
        <p:spPr>
          <a:xfrm>
            <a:off x="720000" y="6330951"/>
            <a:ext cx="1249111" cy="396000"/>
          </a:xfrm>
          <a:prstGeom prst="rect">
            <a:avLst/>
          </a:prstGeom>
        </p:spPr>
      </p:pic>
      <p:sp>
        <p:nvSpPr>
          <p:cNvPr id="7" name="Footer Placeholder 3">
            <a:extLst>
              <a:ext uri="{FF2B5EF4-FFF2-40B4-BE49-F238E27FC236}">
                <a16:creationId xmlns:a16="http://schemas.microsoft.com/office/drawing/2014/main" id="{13C092D7-3C9B-1D4F-85B2-6C6ACE0B4BCE}"/>
              </a:ext>
            </a:extLst>
          </p:cNvPr>
          <p:cNvSpPr>
            <a:spLocks noGrp="1"/>
          </p:cNvSpPr>
          <p:nvPr>
            <p:ph type="ftr" sz="quarter" idx="11"/>
          </p:nvPr>
        </p:nvSpPr>
        <p:spPr>
          <a:xfrm>
            <a:off x="719999" y="6482648"/>
            <a:ext cx="10897879" cy="143408"/>
          </a:xfrm>
        </p:spPr>
        <p:txBody>
          <a:bodyPr/>
          <a:lstStyle>
            <a:lvl1pPr>
              <a:defRPr>
                <a:solidFill>
                  <a:srgbClr val="F5F5F5"/>
                </a:solidFill>
              </a:defRPr>
            </a:lvl1pPr>
          </a:lstStyle>
          <a:p>
            <a:r>
              <a:rPr lang="en-US" dirty="0"/>
              <a:t>DCC Controlled OPSG</a:t>
            </a:r>
          </a:p>
        </p:txBody>
      </p:sp>
      <p:sp>
        <p:nvSpPr>
          <p:cNvPr id="9" name="Slide Number Placeholder 6">
            <a:extLst>
              <a:ext uri="{FF2B5EF4-FFF2-40B4-BE49-F238E27FC236}">
                <a16:creationId xmlns:a16="http://schemas.microsoft.com/office/drawing/2014/main" id="{CAFE4FA8-3512-5046-BE8B-1AE90529CAA1}"/>
              </a:ext>
            </a:extLst>
          </p:cNvPr>
          <p:cNvSpPr txBox="1">
            <a:spLocks/>
          </p:cNvSpPr>
          <p:nvPr userDrawn="1"/>
        </p:nvSpPr>
        <p:spPr>
          <a:xfrm>
            <a:off x="9153650" y="6482648"/>
            <a:ext cx="2464229" cy="143408"/>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rgbClr val="1F144A"/>
                </a:solidFill>
                <a:latin typeface="Arial Rounded MT Bold" panose="020F070403050403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i="0" dirty="0">
                <a:solidFill>
                  <a:schemeClr val="bg1"/>
                </a:solidFill>
                <a:latin typeface="Lato" panose="020F0502020204030203" pitchFamily="34" charset="77"/>
              </a:rPr>
              <a:t>|    </a:t>
            </a:r>
            <a:fld id="{2B613C8D-C864-C543-AF89-04A4A766BF11}" type="slidenum">
              <a:rPr lang="en-US" sz="900" b="1" i="0" smtClean="0">
                <a:solidFill>
                  <a:schemeClr val="bg1"/>
                </a:solidFill>
                <a:latin typeface="Lato" panose="020F0502020204030203" pitchFamily="34" charset="77"/>
              </a:rPr>
              <a:pPr algn="r"/>
              <a:t>‹#›</a:t>
            </a:fld>
            <a:endParaRPr lang="en-US" sz="900" b="1" i="0" dirty="0">
              <a:solidFill>
                <a:schemeClr val="bg1"/>
              </a:solidFill>
              <a:latin typeface="Lato" panose="020F0502020204030203" pitchFamily="34" charset="77"/>
            </a:endParaRPr>
          </a:p>
        </p:txBody>
      </p:sp>
    </p:spTree>
    <p:extLst>
      <p:ext uri="{BB962C8B-B14F-4D97-AF65-F5344CB8AC3E}">
        <p14:creationId xmlns:p14="http://schemas.microsoft.com/office/powerpoint/2010/main" val="3658896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6801" y="2520288"/>
            <a:ext cx="4979201" cy="1219522"/>
          </a:xfrm>
        </p:spPr>
        <p:txBody>
          <a:bodyPr anchor="t" anchorCtr="0"/>
          <a:lstStyle>
            <a:lvl1pPr algn="ctr">
              <a:defRPr sz="400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F8E56FA-68CE-7E40-A091-322DAAC2D991}"/>
              </a:ext>
            </a:extLst>
          </p:cNvPr>
          <p:cNvPicPr>
            <a:picLocks noChangeAspect="1"/>
          </p:cNvPicPr>
          <p:nvPr userDrawn="1"/>
        </p:nvPicPr>
        <p:blipFill>
          <a:blip r:embed="rId3"/>
          <a:stretch>
            <a:fillRect/>
          </a:stretch>
        </p:blipFill>
        <p:spPr>
          <a:xfrm>
            <a:off x="720000" y="6330951"/>
            <a:ext cx="1249111" cy="396000"/>
          </a:xfrm>
          <a:prstGeom prst="rect">
            <a:avLst/>
          </a:prstGeom>
        </p:spPr>
      </p:pic>
      <p:sp>
        <p:nvSpPr>
          <p:cNvPr id="9" name="Footer Placeholder 3">
            <a:extLst>
              <a:ext uri="{FF2B5EF4-FFF2-40B4-BE49-F238E27FC236}">
                <a16:creationId xmlns:a16="http://schemas.microsoft.com/office/drawing/2014/main" id="{7B39409A-0B05-5240-883D-9A41FC5495C9}"/>
              </a:ext>
            </a:extLst>
          </p:cNvPr>
          <p:cNvSpPr>
            <a:spLocks noGrp="1"/>
          </p:cNvSpPr>
          <p:nvPr>
            <p:ph type="ftr" sz="quarter" idx="11"/>
          </p:nvPr>
        </p:nvSpPr>
        <p:spPr>
          <a:xfrm>
            <a:off x="719999" y="6482648"/>
            <a:ext cx="10897879" cy="143408"/>
          </a:xfrm>
        </p:spPr>
        <p:txBody>
          <a:bodyPr/>
          <a:lstStyle>
            <a:lvl1pPr>
              <a:defRPr>
                <a:solidFill>
                  <a:srgbClr val="F5F5F5"/>
                </a:solidFill>
              </a:defRPr>
            </a:lvl1pPr>
          </a:lstStyle>
          <a:p>
            <a:r>
              <a:rPr lang="en-US" dirty="0"/>
              <a:t>DCC Controlled OPSG</a:t>
            </a:r>
          </a:p>
        </p:txBody>
      </p:sp>
      <p:sp>
        <p:nvSpPr>
          <p:cNvPr id="11" name="Slide Number Placeholder 6">
            <a:extLst>
              <a:ext uri="{FF2B5EF4-FFF2-40B4-BE49-F238E27FC236}">
                <a16:creationId xmlns:a16="http://schemas.microsoft.com/office/drawing/2014/main" id="{CCA4EABB-5E32-A94F-A685-BC0029D537BC}"/>
              </a:ext>
            </a:extLst>
          </p:cNvPr>
          <p:cNvSpPr txBox="1">
            <a:spLocks/>
          </p:cNvSpPr>
          <p:nvPr userDrawn="1"/>
        </p:nvSpPr>
        <p:spPr>
          <a:xfrm>
            <a:off x="9153650" y="6482648"/>
            <a:ext cx="2464229" cy="143408"/>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rgbClr val="1F144A"/>
                </a:solidFill>
                <a:latin typeface="Arial Rounded MT Bold" panose="020F070403050403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b="1" i="0" dirty="0">
                <a:solidFill>
                  <a:schemeClr val="bg1"/>
                </a:solidFill>
                <a:latin typeface="Lato" panose="020F0502020204030203" pitchFamily="34" charset="77"/>
              </a:rPr>
              <a:t>|    </a:t>
            </a:r>
            <a:fld id="{2B613C8D-C864-C543-AF89-04A4A766BF11}" type="slidenum">
              <a:rPr lang="en-US" sz="900" b="1" i="0" smtClean="0">
                <a:solidFill>
                  <a:schemeClr val="bg1"/>
                </a:solidFill>
                <a:latin typeface="Lato" panose="020F0502020204030203" pitchFamily="34" charset="77"/>
              </a:rPr>
              <a:pPr algn="r"/>
              <a:t>‹#›</a:t>
            </a:fld>
            <a:endParaRPr lang="en-US" sz="900" b="1" i="0" dirty="0">
              <a:solidFill>
                <a:schemeClr val="bg1"/>
              </a:solidFill>
              <a:latin typeface="Lato" panose="020F0502020204030203" pitchFamily="34" charset="77"/>
            </a:endParaRPr>
          </a:p>
        </p:txBody>
      </p:sp>
    </p:spTree>
    <p:extLst>
      <p:ext uri="{BB962C8B-B14F-4D97-AF65-F5344CB8AC3E}">
        <p14:creationId xmlns:p14="http://schemas.microsoft.com/office/powerpoint/2010/main" val="91346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7807-37B9-A70B-494B-68D40A0C6B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DC6B1B-181A-D358-A167-915951B915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0C7EE5-74A8-E253-4731-7D90B16B57F3}"/>
              </a:ext>
            </a:extLst>
          </p:cNvPr>
          <p:cNvSpPr>
            <a:spLocks noGrp="1"/>
          </p:cNvSpPr>
          <p:nvPr>
            <p:ph type="dt" sz="half" idx="10"/>
          </p:nvPr>
        </p:nvSpPr>
        <p:spPr/>
        <p:txBody>
          <a:bodyPr/>
          <a:lstStyle/>
          <a:p>
            <a:fld id="{C5B20E46-7763-40BF-9A3C-F016A998A0A7}" type="datetimeFigureOut">
              <a:rPr lang="en-GB" smtClean="0"/>
              <a:t>03/03/2023</a:t>
            </a:fld>
            <a:endParaRPr lang="en-GB"/>
          </a:p>
        </p:txBody>
      </p:sp>
      <p:sp>
        <p:nvSpPr>
          <p:cNvPr id="5" name="Footer Placeholder 4">
            <a:extLst>
              <a:ext uri="{FF2B5EF4-FFF2-40B4-BE49-F238E27FC236}">
                <a16:creationId xmlns:a16="http://schemas.microsoft.com/office/drawing/2014/main" id="{84386781-F482-F54C-9C6E-3085BE77DB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D71CB-718C-20EA-82F0-FE2953134FAA}"/>
              </a:ext>
            </a:extLst>
          </p:cNvPr>
          <p:cNvSpPr>
            <a:spLocks noGrp="1"/>
          </p:cNvSpPr>
          <p:nvPr>
            <p:ph type="sldNum" sz="quarter" idx="12"/>
          </p:nvPr>
        </p:nvSpPr>
        <p:spPr/>
        <p:txBody>
          <a:bodyPr/>
          <a:lstStyle/>
          <a:p>
            <a:fld id="{7F002995-0CBB-44C9-BEA2-08E6CE935B2B}" type="slidenum">
              <a:rPr lang="en-GB" smtClean="0"/>
              <a:t>‹#›</a:t>
            </a:fld>
            <a:endParaRPr lang="en-GB"/>
          </a:p>
        </p:txBody>
      </p:sp>
    </p:spTree>
    <p:extLst>
      <p:ext uri="{BB962C8B-B14F-4D97-AF65-F5344CB8AC3E}">
        <p14:creationId xmlns:p14="http://schemas.microsoft.com/office/powerpoint/2010/main" val="193074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A585-A905-F75D-0C03-EB0EC7490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2DB50B-6449-DB9F-BBFA-1D0868E69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B8FF5-D9BF-E0C5-94A6-FC04F2C50D1A}"/>
              </a:ext>
            </a:extLst>
          </p:cNvPr>
          <p:cNvSpPr>
            <a:spLocks noGrp="1"/>
          </p:cNvSpPr>
          <p:nvPr>
            <p:ph type="dt" sz="half" idx="10"/>
          </p:nvPr>
        </p:nvSpPr>
        <p:spPr/>
        <p:txBody>
          <a:bodyPr/>
          <a:lstStyle/>
          <a:p>
            <a:fld id="{C5B20E46-7763-40BF-9A3C-F016A998A0A7}" type="datetimeFigureOut">
              <a:rPr lang="en-GB" smtClean="0"/>
              <a:t>03/03/2023</a:t>
            </a:fld>
            <a:endParaRPr lang="en-GB"/>
          </a:p>
        </p:txBody>
      </p:sp>
      <p:sp>
        <p:nvSpPr>
          <p:cNvPr id="5" name="Footer Placeholder 4">
            <a:extLst>
              <a:ext uri="{FF2B5EF4-FFF2-40B4-BE49-F238E27FC236}">
                <a16:creationId xmlns:a16="http://schemas.microsoft.com/office/drawing/2014/main" id="{74E633EE-E4CE-1EFD-A981-207D547A28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A85580-2474-D4A3-47FA-F8EE8BE40FFC}"/>
              </a:ext>
            </a:extLst>
          </p:cNvPr>
          <p:cNvSpPr>
            <a:spLocks noGrp="1"/>
          </p:cNvSpPr>
          <p:nvPr>
            <p:ph type="sldNum" sz="quarter" idx="12"/>
          </p:nvPr>
        </p:nvSpPr>
        <p:spPr/>
        <p:txBody>
          <a:bodyPr/>
          <a:lstStyle/>
          <a:p>
            <a:fld id="{7F002995-0CBB-44C9-BEA2-08E6CE935B2B}" type="slidenum">
              <a:rPr lang="en-GB" smtClean="0"/>
              <a:t>‹#›</a:t>
            </a:fld>
            <a:endParaRPr lang="en-GB"/>
          </a:p>
        </p:txBody>
      </p:sp>
    </p:spTree>
    <p:extLst>
      <p:ext uri="{BB962C8B-B14F-4D97-AF65-F5344CB8AC3E}">
        <p14:creationId xmlns:p14="http://schemas.microsoft.com/office/powerpoint/2010/main" val="57775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BB772-CBF4-A0DF-8D00-B72548DF88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95CCA4-BBE2-74C6-C213-BF74D24A94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11C436-306D-9F42-567E-6E70E2B72A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C0A5A9-6CD4-76ED-DD20-0AB7920B2F3A}"/>
              </a:ext>
            </a:extLst>
          </p:cNvPr>
          <p:cNvSpPr>
            <a:spLocks noGrp="1"/>
          </p:cNvSpPr>
          <p:nvPr>
            <p:ph type="dt" sz="half" idx="10"/>
          </p:nvPr>
        </p:nvSpPr>
        <p:spPr/>
        <p:txBody>
          <a:bodyPr/>
          <a:lstStyle/>
          <a:p>
            <a:fld id="{C5B20E46-7763-40BF-9A3C-F016A998A0A7}" type="datetimeFigureOut">
              <a:rPr lang="en-GB" smtClean="0"/>
              <a:t>03/03/2023</a:t>
            </a:fld>
            <a:endParaRPr lang="en-GB"/>
          </a:p>
        </p:txBody>
      </p:sp>
      <p:sp>
        <p:nvSpPr>
          <p:cNvPr id="6" name="Footer Placeholder 5">
            <a:extLst>
              <a:ext uri="{FF2B5EF4-FFF2-40B4-BE49-F238E27FC236}">
                <a16:creationId xmlns:a16="http://schemas.microsoft.com/office/drawing/2014/main" id="{C78774F9-7B88-2097-20AF-23317AB41B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44C72C-E320-87BC-5AA5-30B740FD54B9}"/>
              </a:ext>
            </a:extLst>
          </p:cNvPr>
          <p:cNvSpPr>
            <a:spLocks noGrp="1"/>
          </p:cNvSpPr>
          <p:nvPr>
            <p:ph type="sldNum" sz="quarter" idx="12"/>
          </p:nvPr>
        </p:nvSpPr>
        <p:spPr/>
        <p:txBody>
          <a:bodyPr/>
          <a:lstStyle/>
          <a:p>
            <a:fld id="{7F002995-0CBB-44C9-BEA2-08E6CE935B2B}" type="slidenum">
              <a:rPr lang="en-GB" smtClean="0"/>
              <a:t>‹#›</a:t>
            </a:fld>
            <a:endParaRPr lang="en-GB"/>
          </a:p>
        </p:txBody>
      </p:sp>
    </p:spTree>
    <p:extLst>
      <p:ext uri="{BB962C8B-B14F-4D97-AF65-F5344CB8AC3E}">
        <p14:creationId xmlns:p14="http://schemas.microsoft.com/office/powerpoint/2010/main" val="89986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885B9-4049-DADE-7026-3EFE28A524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51090F-809B-B4BE-D96B-7849148859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E670D-8783-C968-1046-37A2447AEB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F9802D-E11F-B293-34C6-A25DC61EA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4E5E16-67FE-C013-F0A1-E84778D143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12D510-C6EB-A926-D6AE-65918B643A0B}"/>
              </a:ext>
            </a:extLst>
          </p:cNvPr>
          <p:cNvSpPr>
            <a:spLocks noGrp="1"/>
          </p:cNvSpPr>
          <p:nvPr>
            <p:ph type="dt" sz="half" idx="10"/>
          </p:nvPr>
        </p:nvSpPr>
        <p:spPr/>
        <p:txBody>
          <a:bodyPr/>
          <a:lstStyle/>
          <a:p>
            <a:fld id="{C5B20E46-7763-40BF-9A3C-F016A998A0A7}" type="datetimeFigureOut">
              <a:rPr lang="en-GB" smtClean="0"/>
              <a:t>03/03/2023</a:t>
            </a:fld>
            <a:endParaRPr lang="en-GB"/>
          </a:p>
        </p:txBody>
      </p:sp>
      <p:sp>
        <p:nvSpPr>
          <p:cNvPr id="8" name="Footer Placeholder 7">
            <a:extLst>
              <a:ext uri="{FF2B5EF4-FFF2-40B4-BE49-F238E27FC236}">
                <a16:creationId xmlns:a16="http://schemas.microsoft.com/office/drawing/2014/main" id="{27DD945F-FFD9-F1ED-016C-A101DF3AE2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8C3FE1-7C6B-D481-EF2C-2EFAD715F9D2}"/>
              </a:ext>
            </a:extLst>
          </p:cNvPr>
          <p:cNvSpPr>
            <a:spLocks noGrp="1"/>
          </p:cNvSpPr>
          <p:nvPr>
            <p:ph type="sldNum" sz="quarter" idx="12"/>
          </p:nvPr>
        </p:nvSpPr>
        <p:spPr/>
        <p:txBody>
          <a:bodyPr/>
          <a:lstStyle/>
          <a:p>
            <a:fld id="{7F002995-0CBB-44C9-BEA2-08E6CE935B2B}" type="slidenum">
              <a:rPr lang="en-GB" smtClean="0"/>
              <a:t>‹#›</a:t>
            </a:fld>
            <a:endParaRPr lang="en-GB"/>
          </a:p>
        </p:txBody>
      </p:sp>
    </p:spTree>
    <p:extLst>
      <p:ext uri="{BB962C8B-B14F-4D97-AF65-F5344CB8AC3E}">
        <p14:creationId xmlns:p14="http://schemas.microsoft.com/office/powerpoint/2010/main" val="3778848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788B-502B-761C-DA45-D01BE5C946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87341F-7EF6-F293-FE55-6330DB7C9B7E}"/>
              </a:ext>
            </a:extLst>
          </p:cNvPr>
          <p:cNvSpPr>
            <a:spLocks noGrp="1"/>
          </p:cNvSpPr>
          <p:nvPr>
            <p:ph type="dt" sz="half" idx="10"/>
          </p:nvPr>
        </p:nvSpPr>
        <p:spPr/>
        <p:txBody>
          <a:bodyPr/>
          <a:lstStyle/>
          <a:p>
            <a:fld id="{C5B20E46-7763-40BF-9A3C-F016A998A0A7}" type="datetimeFigureOut">
              <a:rPr lang="en-GB" smtClean="0"/>
              <a:t>03/03/2023</a:t>
            </a:fld>
            <a:endParaRPr lang="en-GB"/>
          </a:p>
        </p:txBody>
      </p:sp>
      <p:sp>
        <p:nvSpPr>
          <p:cNvPr id="4" name="Footer Placeholder 3">
            <a:extLst>
              <a:ext uri="{FF2B5EF4-FFF2-40B4-BE49-F238E27FC236}">
                <a16:creationId xmlns:a16="http://schemas.microsoft.com/office/drawing/2014/main" id="{869B3671-D1F1-E64A-EC0D-1DADE2C3E7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C63DF0-6437-72CC-02C2-DDA9F1DDC0C4}"/>
              </a:ext>
            </a:extLst>
          </p:cNvPr>
          <p:cNvSpPr>
            <a:spLocks noGrp="1"/>
          </p:cNvSpPr>
          <p:nvPr>
            <p:ph type="sldNum" sz="quarter" idx="12"/>
          </p:nvPr>
        </p:nvSpPr>
        <p:spPr/>
        <p:txBody>
          <a:bodyPr/>
          <a:lstStyle/>
          <a:p>
            <a:fld id="{7F002995-0CBB-44C9-BEA2-08E6CE935B2B}" type="slidenum">
              <a:rPr lang="en-GB" smtClean="0"/>
              <a:t>‹#›</a:t>
            </a:fld>
            <a:endParaRPr lang="en-GB"/>
          </a:p>
        </p:txBody>
      </p:sp>
    </p:spTree>
    <p:extLst>
      <p:ext uri="{BB962C8B-B14F-4D97-AF65-F5344CB8AC3E}">
        <p14:creationId xmlns:p14="http://schemas.microsoft.com/office/powerpoint/2010/main" val="193633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B33A4D-5459-A3DF-51A3-807888340FA2}"/>
              </a:ext>
            </a:extLst>
          </p:cNvPr>
          <p:cNvSpPr>
            <a:spLocks noGrp="1"/>
          </p:cNvSpPr>
          <p:nvPr>
            <p:ph type="dt" sz="half" idx="10"/>
          </p:nvPr>
        </p:nvSpPr>
        <p:spPr/>
        <p:txBody>
          <a:bodyPr/>
          <a:lstStyle/>
          <a:p>
            <a:fld id="{C5B20E46-7763-40BF-9A3C-F016A998A0A7}" type="datetimeFigureOut">
              <a:rPr lang="en-GB" smtClean="0"/>
              <a:t>03/03/2023</a:t>
            </a:fld>
            <a:endParaRPr lang="en-GB"/>
          </a:p>
        </p:txBody>
      </p:sp>
      <p:sp>
        <p:nvSpPr>
          <p:cNvPr id="3" name="Footer Placeholder 2">
            <a:extLst>
              <a:ext uri="{FF2B5EF4-FFF2-40B4-BE49-F238E27FC236}">
                <a16:creationId xmlns:a16="http://schemas.microsoft.com/office/drawing/2014/main" id="{0A0DF4EE-9362-14C1-AFC4-F8FFE6DA46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EEE8FB-72DE-8B5F-8B29-B8D28B7C1A03}"/>
              </a:ext>
            </a:extLst>
          </p:cNvPr>
          <p:cNvSpPr>
            <a:spLocks noGrp="1"/>
          </p:cNvSpPr>
          <p:nvPr>
            <p:ph type="sldNum" sz="quarter" idx="12"/>
          </p:nvPr>
        </p:nvSpPr>
        <p:spPr/>
        <p:txBody>
          <a:bodyPr/>
          <a:lstStyle/>
          <a:p>
            <a:fld id="{7F002995-0CBB-44C9-BEA2-08E6CE935B2B}" type="slidenum">
              <a:rPr lang="en-GB" smtClean="0"/>
              <a:t>‹#›</a:t>
            </a:fld>
            <a:endParaRPr lang="en-GB"/>
          </a:p>
        </p:txBody>
      </p:sp>
    </p:spTree>
    <p:extLst>
      <p:ext uri="{BB962C8B-B14F-4D97-AF65-F5344CB8AC3E}">
        <p14:creationId xmlns:p14="http://schemas.microsoft.com/office/powerpoint/2010/main" val="7751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546B-D83B-DA3C-FF51-529E0018E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5DDB08-097F-F99A-96B6-3B054B061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A8A81C-7AC5-FF9B-0117-2743DC5DB1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2891F9-C50C-3E86-4F2F-BA33FF42D74F}"/>
              </a:ext>
            </a:extLst>
          </p:cNvPr>
          <p:cNvSpPr>
            <a:spLocks noGrp="1"/>
          </p:cNvSpPr>
          <p:nvPr>
            <p:ph type="dt" sz="half" idx="10"/>
          </p:nvPr>
        </p:nvSpPr>
        <p:spPr/>
        <p:txBody>
          <a:bodyPr/>
          <a:lstStyle/>
          <a:p>
            <a:fld id="{C5B20E46-7763-40BF-9A3C-F016A998A0A7}" type="datetimeFigureOut">
              <a:rPr lang="en-GB" smtClean="0"/>
              <a:t>03/03/2023</a:t>
            </a:fld>
            <a:endParaRPr lang="en-GB"/>
          </a:p>
        </p:txBody>
      </p:sp>
      <p:sp>
        <p:nvSpPr>
          <p:cNvPr id="6" name="Footer Placeholder 5">
            <a:extLst>
              <a:ext uri="{FF2B5EF4-FFF2-40B4-BE49-F238E27FC236}">
                <a16:creationId xmlns:a16="http://schemas.microsoft.com/office/drawing/2014/main" id="{C3D50C19-F14B-2515-8694-107D5C63CD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0E48B3-F04C-E130-DEC9-1AEA26530D5E}"/>
              </a:ext>
            </a:extLst>
          </p:cNvPr>
          <p:cNvSpPr>
            <a:spLocks noGrp="1"/>
          </p:cNvSpPr>
          <p:nvPr>
            <p:ph type="sldNum" sz="quarter" idx="12"/>
          </p:nvPr>
        </p:nvSpPr>
        <p:spPr/>
        <p:txBody>
          <a:bodyPr/>
          <a:lstStyle/>
          <a:p>
            <a:fld id="{7F002995-0CBB-44C9-BEA2-08E6CE935B2B}" type="slidenum">
              <a:rPr lang="en-GB" smtClean="0"/>
              <a:t>‹#›</a:t>
            </a:fld>
            <a:endParaRPr lang="en-GB"/>
          </a:p>
        </p:txBody>
      </p:sp>
    </p:spTree>
    <p:extLst>
      <p:ext uri="{BB962C8B-B14F-4D97-AF65-F5344CB8AC3E}">
        <p14:creationId xmlns:p14="http://schemas.microsoft.com/office/powerpoint/2010/main" val="147523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4DD2-8633-557F-F0E0-986B01D02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1B0379-5DA2-1FC8-2141-AD3A38B8A8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60486A-A71B-EA11-6063-859EF73CD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4123B5-4D3F-C086-990C-0766CE6C2897}"/>
              </a:ext>
            </a:extLst>
          </p:cNvPr>
          <p:cNvSpPr>
            <a:spLocks noGrp="1"/>
          </p:cNvSpPr>
          <p:nvPr>
            <p:ph type="dt" sz="half" idx="10"/>
          </p:nvPr>
        </p:nvSpPr>
        <p:spPr/>
        <p:txBody>
          <a:bodyPr/>
          <a:lstStyle/>
          <a:p>
            <a:fld id="{C5B20E46-7763-40BF-9A3C-F016A998A0A7}" type="datetimeFigureOut">
              <a:rPr lang="en-GB" smtClean="0"/>
              <a:t>03/03/2023</a:t>
            </a:fld>
            <a:endParaRPr lang="en-GB"/>
          </a:p>
        </p:txBody>
      </p:sp>
      <p:sp>
        <p:nvSpPr>
          <p:cNvPr id="6" name="Footer Placeholder 5">
            <a:extLst>
              <a:ext uri="{FF2B5EF4-FFF2-40B4-BE49-F238E27FC236}">
                <a16:creationId xmlns:a16="http://schemas.microsoft.com/office/drawing/2014/main" id="{E416ACC3-DFCE-E3A1-E511-5AAEB3137E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3B2AF8-1792-3B9F-6847-08F5AA4F1170}"/>
              </a:ext>
            </a:extLst>
          </p:cNvPr>
          <p:cNvSpPr>
            <a:spLocks noGrp="1"/>
          </p:cNvSpPr>
          <p:nvPr>
            <p:ph type="sldNum" sz="quarter" idx="12"/>
          </p:nvPr>
        </p:nvSpPr>
        <p:spPr/>
        <p:txBody>
          <a:bodyPr/>
          <a:lstStyle/>
          <a:p>
            <a:fld id="{7F002995-0CBB-44C9-BEA2-08E6CE935B2B}" type="slidenum">
              <a:rPr lang="en-GB" smtClean="0"/>
              <a:t>‹#›</a:t>
            </a:fld>
            <a:endParaRPr lang="en-GB"/>
          </a:p>
        </p:txBody>
      </p:sp>
    </p:spTree>
    <p:extLst>
      <p:ext uri="{BB962C8B-B14F-4D97-AF65-F5344CB8AC3E}">
        <p14:creationId xmlns:p14="http://schemas.microsoft.com/office/powerpoint/2010/main" val="167699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5144BD-7B54-7020-B777-2E9BE23D72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1A3143-C42E-39C5-B2EF-5804F3380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26AACD-245B-B500-818C-BEC59D5A1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20E46-7763-40BF-9A3C-F016A998A0A7}" type="datetimeFigureOut">
              <a:rPr lang="en-GB" smtClean="0"/>
              <a:t>03/03/2023</a:t>
            </a:fld>
            <a:endParaRPr lang="en-GB"/>
          </a:p>
        </p:txBody>
      </p:sp>
      <p:sp>
        <p:nvSpPr>
          <p:cNvPr id="5" name="Footer Placeholder 4">
            <a:extLst>
              <a:ext uri="{FF2B5EF4-FFF2-40B4-BE49-F238E27FC236}">
                <a16:creationId xmlns:a16="http://schemas.microsoft.com/office/drawing/2014/main" id="{F68AE313-557C-29C3-CDCB-34E97C55F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AF97232-3CF6-BC9D-C320-622D76949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02995-0CBB-44C9-BEA2-08E6CE935B2B}" type="slidenum">
              <a:rPr lang="en-GB" smtClean="0"/>
              <a:t>‹#›</a:t>
            </a:fld>
            <a:endParaRPr lang="en-GB"/>
          </a:p>
        </p:txBody>
      </p:sp>
      <p:sp>
        <p:nvSpPr>
          <p:cNvPr id="7" name="MSIPCMContentMarking" descr="{&quot;HashCode&quot;:-2030433573,&quot;Placement&quot;:&quot;Header&quot;,&quot;Top&quot;:0.0,&quot;Left&quot;:447.2944,&quot;SlideWidth&quot;:960,&quot;SlideHeight&quot;:540}">
            <a:extLst>
              <a:ext uri="{FF2B5EF4-FFF2-40B4-BE49-F238E27FC236}">
                <a16:creationId xmlns:a16="http://schemas.microsoft.com/office/drawing/2014/main" id="{0D796822-99A2-13C5-6B11-A79FDF48EE36}"/>
              </a:ext>
            </a:extLst>
          </p:cNvPr>
          <p:cNvSpPr txBox="1"/>
          <p:nvPr userDrawn="1"/>
        </p:nvSpPr>
        <p:spPr>
          <a:xfrm>
            <a:off x="5680639" y="0"/>
            <a:ext cx="8307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FF0000"/>
                </a:solidFill>
                <a:latin typeface="Calibri" panose="020F0502020204030204" pitchFamily="34" charset="0"/>
              </a:rPr>
              <a:t>DCC Public</a:t>
            </a:r>
          </a:p>
        </p:txBody>
      </p:sp>
      <p:sp>
        <p:nvSpPr>
          <p:cNvPr id="8" name="MSIPCMContentMarking" descr="{&quot;HashCode&quot;:-2006212483,&quot;Placement&quot;:&quot;Footer&quot;,&quot;Top&quot;:517.997253,&quot;Left&quot;:444.3838,&quot;SlideWidth&quot;:960,&quot;SlideHeight&quot;:540}">
            <a:extLst>
              <a:ext uri="{FF2B5EF4-FFF2-40B4-BE49-F238E27FC236}">
                <a16:creationId xmlns:a16="http://schemas.microsoft.com/office/drawing/2014/main" id="{399ABABB-D52D-9A52-75B9-B25C62BD3800}"/>
              </a:ext>
            </a:extLst>
          </p:cNvPr>
          <p:cNvSpPr txBox="1"/>
          <p:nvPr userDrawn="1"/>
        </p:nvSpPr>
        <p:spPr>
          <a:xfrm>
            <a:off x="5643674" y="6578565"/>
            <a:ext cx="90465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FF0000"/>
                </a:solidFill>
                <a:latin typeface="Calibri" panose="020F0502020204030204" pitchFamily="34" charset="0"/>
              </a:rPr>
              <a:t>DCC Public</a:t>
            </a:r>
          </a:p>
        </p:txBody>
      </p:sp>
    </p:spTree>
    <p:extLst>
      <p:ext uri="{BB962C8B-B14F-4D97-AF65-F5344CB8AC3E}">
        <p14:creationId xmlns:p14="http://schemas.microsoft.com/office/powerpoint/2010/main" val="1235260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360000"/>
            <a:ext cx="9000000" cy="720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1872000" y="1440000"/>
            <a:ext cx="9000000" cy="4320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20000" y="6483600"/>
            <a:ext cx="10897200" cy="144000"/>
          </a:xfrm>
          <a:prstGeom prst="rect">
            <a:avLst/>
          </a:prstGeom>
        </p:spPr>
        <p:txBody>
          <a:bodyPr vert="horz" lIns="0" tIns="0" rIns="0" bIns="0" rtlCol="0" anchor="t" anchorCtr="0"/>
          <a:lstStyle>
            <a:lvl1pPr algn="ctr">
              <a:defRPr sz="900">
                <a:solidFill>
                  <a:srgbClr val="1F144A"/>
                </a:solidFill>
                <a:latin typeface="Lato" panose="020F0502020204030203" pitchFamily="34" charset="77"/>
              </a:defRPr>
            </a:lvl1pPr>
          </a:lstStyle>
          <a:p>
            <a:r>
              <a:rPr lang="en-US" dirty="0"/>
              <a:t>DCC Controlled OPSG</a:t>
            </a:r>
          </a:p>
        </p:txBody>
      </p:sp>
      <p:sp>
        <p:nvSpPr>
          <p:cNvPr id="4" name="Date Placeholder 3"/>
          <p:cNvSpPr>
            <a:spLocks noGrp="1"/>
          </p:cNvSpPr>
          <p:nvPr>
            <p:ph type="dt" sz="half" idx="2"/>
          </p:nvPr>
        </p:nvSpPr>
        <p:spPr>
          <a:xfrm>
            <a:off x="9154800" y="6483600"/>
            <a:ext cx="2466000" cy="144000"/>
          </a:xfrm>
          <a:prstGeom prst="rect">
            <a:avLst/>
          </a:prstGeom>
        </p:spPr>
        <p:txBody>
          <a:bodyPr vert="horz" lIns="0" tIns="0" rIns="0" bIns="0" rtlCol="0" anchor="t" anchorCtr="0"/>
          <a:lstStyle>
            <a:lvl1pPr algn="r">
              <a:defRPr sz="900" b="1">
                <a:solidFill>
                  <a:srgbClr val="1F144A"/>
                </a:solidFill>
                <a:latin typeface="Lato" panose="020F0502020204030203" pitchFamily="34" charset="77"/>
              </a:defRPr>
            </a:lvl1pPr>
          </a:lstStyle>
          <a:p>
            <a:endParaRPr lang="en-US" dirty="0"/>
          </a:p>
        </p:txBody>
      </p:sp>
      <p:sp>
        <p:nvSpPr>
          <p:cNvPr id="8" name="MSIPCMContentMarking" descr="{&quot;HashCode&quot;:-2030433573,&quot;Placement&quot;:&quot;Header&quot;,&quot;Top&quot;:0.0,&quot;Left&quot;:447.2944,&quot;SlideWidth&quot;:960,&quot;SlideHeight&quot;:540}">
            <a:extLst>
              <a:ext uri="{FF2B5EF4-FFF2-40B4-BE49-F238E27FC236}">
                <a16:creationId xmlns:a16="http://schemas.microsoft.com/office/drawing/2014/main" id="{EDB78354-4C1E-37C0-65FD-1388BFB1E970}"/>
              </a:ext>
            </a:extLst>
          </p:cNvPr>
          <p:cNvSpPr txBox="1"/>
          <p:nvPr userDrawn="1"/>
        </p:nvSpPr>
        <p:spPr>
          <a:xfrm>
            <a:off x="5680639" y="0"/>
            <a:ext cx="8307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FF0000"/>
                </a:solidFill>
                <a:latin typeface="Calibri" panose="020F0502020204030204" pitchFamily="34" charset="0"/>
              </a:rPr>
              <a:t>DCC Public</a:t>
            </a:r>
          </a:p>
        </p:txBody>
      </p:sp>
      <p:sp>
        <p:nvSpPr>
          <p:cNvPr id="9" name="MSIPCMContentMarking" descr="{&quot;HashCode&quot;:-2006212483,&quot;Placement&quot;:&quot;Footer&quot;,&quot;Top&quot;:517.997253,&quot;Left&quot;:444.3838,&quot;SlideWidth&quot;:960,&quot;SlideHeight&quot;:540}">
            <a:extLst>
              <a:ext uri="{FF2B5EF4-FFF2-40B4-BE49-F238E27FC236}">
                <a16:creationId xmlns:a16="http://schemas.microsoft.com/office/drawing/2014/main" id="{3930AF09-293C-49AB-174E-124A8AE01586}"/>
              </a:ext>
            </a:extLst>
          </p:cNvPr>
          <p:cNvSpPr txBox="1"/>
          <p:nvPr userDrawn="1"/>
        </p:nvSpPr>
        <p:spPr>
          <a:xfrm>
            <a:off x="5643674" y="6578565"/>
            <a:ext cx="90465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FF0000"/>
                </a:solidFill>
                <a:latin typeface="Calibri" panose="020F0502020204030204" pitchFamily="34" charset="0"/>
              </a:rPr>
              <a:t>DCC Public</a:t>
            </a:r>
          </a:p>
        </p:txBody>
      </p:sp>
    </p:spTree>
    <p:extLst>
      <p:ext uri="{BB962C8B-B14F-4D97-AF65-F5344CB8AC3E}">
        <p14:creationId xmlns:p14="http://schemas.microsoft.com/office/powerpoint/2010/main" val="32455120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dt="0"/>
  <p:txStyles>
    <p:titleStyle>
      <a:lvl1pPr algn="l" defTabSz="914377" rtl="0" eaLnBrk="1" latinLnBrk="0" hangingPunct="1">
        <a:lnSpc>
          <a:spcPct val="90000"/>
        </a:lnSpc>
        <a:spcBef>
          <a:spcPct val="0"/>
        </a:spcBef>
        <a:buNone/>
        <a:defRPr sz="2600" b="1" kern="1200">
          <a:solidFill>
            <a:schemeClr val="accent1"/>
          </a:solidFill>
          <a:latin typeface="Lato" panose="020F0502020204030203" pitchFamily="34" charset="77"/>
          <a:ea typeface="+mj-ea"/>
          <a:cs typeface="+mj-cs"/>
        </a:defRPr>
      </a:lvl1pPr>
    </p:titleStyle>
    <p:bodyStyle>
      <a:lvl1pPr marL="0" indent="0" algn="l" defTabSz="914377" rtl="0" eaLnBrk="1" latinLnBrk="0" hangingPunct="1">
        <a:lnSpc>
          <a:spcPct val="90000"/>
        </a:lnSpc>
        <a:spcBef>
          <a:spcPts val="1000"/>
        </a:spcBef>
        <a:buFontTx/>
        <a:buNone/>
        <a:defRPr sz="1600" b="1" kern="1200">
          <a:solidFill>
            <a:srgbClr val="1F144A"/>
          </a:solidFill>
          <a:latin typeface="Lato" panose="020F0502020204030203" pitchFamily="34" charset="77"/>
          <a:ea typeface="+mn-ea"/>
          <a:cs typeface="+mn-cs"/>
        </a:defRPr>
      </a:lvl1pPr>
      <a:lvl2pPr marL="457189" indent="0" algn="l" defTabSz="914377" rtl="0" eaLnBrk="1" latinLnBrk="0" hangingPunct="1">
        <a:lnSpc>
          <a:spcPct val="90000"/>
        </a:lnSpc>
        <a:spcBef>
          <a:spcPts val="500"/>
        </a:spcBef>
        <a:buFontTx/>
        <a:buNone/>
        <a:defRPr sz="1400" kern="1200">
          <a:solidFill>
            <a:srgbClr val="1F144A"/>
          </a:solidFill>
          <a:latin typeface="Lato" panose="020F0502020204030203" pitchFamily="34" charset="77"/>
          <a:ea typeface="+mn-ea"/>
          <a:cs typeface="+mn-cs"/>
        </a:defRPr>
      </a:lvl2pPr>
      <a:lvl3pPr marL="914377" indent="0" algn="l" defTabSz="914377" rtl="0" eaLnBrk="1" latinLnBrk="0" hangingPunct="1">
        <a:lnSpc>
          <a:spcPct val="90000"/>
        </a:lnSpc>
        <a:spcBef>
          <a:spcPts val="500"/>
        </a:spcBef>
        <a:buFontTx/>
        <a:buNone/>
        <a:defRPr sz="1200" kern="1200">
          <a:solidFill>
            <a:srgbClr val="1F144A"/>
          </a:solidFill>
          <a:latin typeface="Lato" panose="020F0502020204030203" pitchFamily="34" charset="77"/>
          <a:ea typeface="+mn-ea"/>
          <a:cs typeface="+mn-cs"/>
        </a:defRPr>
      </a:lvl3pPr>
      <a:lvl4pPr marL="1371566" indent="0" algn="l" defTabSz="914377" rtl="0" eaLnBrk="1" latinLnBrk="0" hangingPunct="1">
        <a:lnSpc>
          <a:spcPct val="90000"/>
        </a:lnSpc>
        <a:spcBef>
          <a:spcPts val="500"/>
        </a:spcBef>
        <a:buFontTx/>
        <a:buNone/>
        <a:defRPr sz="1100" kern="1200">
          <a:solidFill>
            <a:srgbClr val="1F144A"/>
          </a:solidFill>
          <a:latin typeface="Lato" panose="020F0502020204030203" pitchFamily="34" charset="77"/>
          <a:ea typeface="+mn-ea"/>
          <a:cs typeface="+mn-cs"/>
        </a:defRPr>
      </a:lvl4pPr>
      <a:lvl5pPr marL="1828754" indent="0" algn="l" defTabSz="914377" rtl="0" eaLnBrk="1" latinLnBrk="0" hangingPunct="1">
        <a:lnSpc>
          <a:spcPct val="90000"/>
        </a:lnSpc>
        <a:spcBef>
          <a:spcPts val="500"/>
        </a:spcBef>
        <a:buFontTx/>
        <a:buNone/>
        <a:defRPr sz="1000" kern="1200">
          <a:solidFill>
            <a:srgbClr val="1F144A"/>
          </a:solidFill>
          <a:latin typeface="Lato" panose="020F0502020204030203"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F256-83BE-EA45-98F2-E0682E333071}"/>
              </a:ext>
            </a:extLst>
          </p:cNvPr>
          <p:cNvSpPr>
            <a:spLocks noGrp="1"/>
          </p:cNvSpPr>
          <p:nvPr>
            <p:ph type="ctrTitle"/>
          </p:nvPr>
        </p:nvSpPr>
        <p:spPr>
          <a:xfrm>
            <a:off x="3874275" y="1800000"/>
            <a:ext cx="6644640" cy="1800000"/>
          </a:xfrm>
        </p:spPr>
        <p:txBody>
          <a:bodyPr/>
          <a:lstStyle/>
          <a:p>
            <a:r>
              <a:rPr lang="en-US" sz="4000" dirty="0">
                <a:ea typeface="+mn-ea"/>
                <a:cs typeface="+mn-cs"/>
              </a:rPr>
              <a:t>GBCS 4.1 Programme</a:t>
            </a:r>
            <a:r>
              <a:rPr lang="en-US" dirty="0"/>
              <a:t> </a:t>
            </a:r>
            <a:br>
              <a:rPr lang="en-US" dirty="0"/>
            </a:br>
            <a:br>
              <a:rPr lang="en-US" dirty="0"/>
            </a:br>
            <a:r>
              <a:rPr lang="en-GB" dirty="0"/>
              <a:t>Initial Pallet Validation (IPV)</a:t>
            </a:r>
            <a:endParaRPr lang="en-US" dirty="0"/>
          </a:p>
        </p:txBody>
      </p:sp>
      <p:sp>
        <p:nvSpPr>
          <p:cNvPr id="3" name="Subtitle 2">
            <a:extLst>
              <a:ext uri="{FF2B5EF4-FFF2-40B4-BE49-F238E27FC236}">
                <a16:creationId xmlns:a16="http://schemas.microsoft.com/office/drawing/2014/main" id="{57988AEA-541C-F149-BF06-E6F918CCBD29}"/>
              </a:ext>
            </a:extLst>
          </p:cNvPr>
          <p:cNvSpPr>
            <a:spLocks noGrp="1"/>
          </p:cNvSpPr>
          <p:nvPr>
            <p:ph type="subTitle" idx="1"/>
          </p:nvPr>
        </p:nvSpPr>
        <p:spPr>
          <a:xfrm>
            <a:off x="3874275" y="3968753"/>
            <a:ext cx="6644640" cy="717548"/>
          </a:xfrm>
        </p:spPr>
        <p:txBody>
          <a:bodyPr/>
          <a:lstStyle/>
          <a:p>
            <a:r>
              <a:rPr lang="en-US" dirty="0"/>
              <a:t>We believe in making Britain more connected, </a:t>
            </a:r>
            <a:br>
              <a:rPr lang="en-US" dirty="0"/>
            </a:br>
            <a:r>
              <a:rPr lang="en-US" dirty="0"/>
              <a:t>so we can all lead smarter, greener lives.</a:t>
            </a:r>
          </a:p>
        </p:txBody>
      </p:sp>
      <p:sp>
        <p:nvSpPr>
          <p:cNvPr id="5" name="Footer Placeholder 4">
            <a:extLst>
              <a:ext uri="{FF2B5EF4-FFF2-40B4-BE49-F238E27FC236}">
                <a16:creationId xmlns:a16="http://schemas.microsoft.com/office/drawing/2014/main" id="{606C5CE4-715C-AD46-AB2C-14BAFC04EAAE}"/>
              </a:ext>
            </a:extLst>
          </p:cNvPr>
          <p:cNvSpPr>
            <a:spLocks noGrp="1"/>
          </p:cNvSpPr>
          <p:nvPr>
            <p:ph type="ftr" sz="quarter" idx="11"/>
          </p:nvPr>
        </p:nvSpPr>
        <p:spPr>
          <a:xfrm>
            <a:off x="3874275" y="5330012"/>
            <a:ext cx="41148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F144A"/>
                </a:solidFill>
                <a:effectLst/>
                <a:uLnTx/>
                <a:uFillTx/>
                <a:latin typeface="Lato" panose="020F0502020204030203" pitchFamily="34" charset="77"/>
                <a:ea typeface="+mn-ea"/>
                <a:cs typeface="+mn-cs"/>
              </a:rPr>
              <a:t>DCC Controlled OPSG</a:t>
            </a:r>
          </a:p>
        </p:txBody>
      </p:sp>
    </p:spTree>
    <p:extLst>
      <p:ext uri="{BB962C8B-B14F-4D97-AF65-F5344CB8AC3E}">
        <p14:creationId xmlns:p14="http://schemas.microsoft.com/office/powerpoint/2010/main" val="168394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21">
            <a:extLst>
              <a:ext uri="{FF2B5EF4-FFF2-40B4-BE49-F238E27FC236}">
                <a16:creationId xmlns:a16="http://schemas.microsoft.com/office/drawing/2014/main" id="{F62A17A3-ABD0-4F83-AFE7-071DC78162F3}"/>
              </a:ext>
            </a:extLst>
          </p:cNvPr>
          <p:cNvCxnSpPr>
            <a:cxnSpLocks/>
          </p:cNvCxnSpPr>
          <p:nvPr/>
        </p:nvCxnSpPr>
        <p:spPr bwMode="auto">
          <a:xfrm>
            <a:off x="587836" y="1399547"/>
            <a:ext cx="11030042" cy="0"/>
          </a:xfrm>
          <a:prstGeom prst="line">
            <a:avLst/>
          </a:prstGeom>
          <a:noFill/>
          <a:ln w="6350" algn="ctr">
            <a:solidFill>
              <a:srgbClr val="505253"/>
            </a:solidFill>
            <a:round/>
            <a:headEnd/>
            <a:tailEnd/>
          </a:ln>
          <a:extLst>
            <a:ext uri="{909E8E84-426E-40DD-AFC4-6F175D3DCCD1}">
              <a14:hiddenFill xmlns:a14="http://schemas.microsoft.com/office/drawing/2010/main">
                <a:noFill/>
              </a14:hiddenFill>
            </a:ext>
          </a:extLst>
        </p:spPr>
      </p:cxnSp>
      <p:graphicFrame>
        <p:nvGraphicFramePr>
          <p:cNvPr id="8" name="Table 7">
            <a:extLst>
              <a:ext uri="{FF2B5EF4-FFF2-40B4-BE49-F238E27FC236}">
                <a16:creationId xmlns:a16="http://schemas.microsoft.com/office/drawing/2014/main" id="{6A436E9A-91B6-4625-9555-AA85E41B4952}"/>
              </a:ext>
            </a:extLst>
          </p:cNvPr>
          <p:cNvGraphicFramePr>
            <a:graphicFrameLocks noGrp="1"/>
          </p:cNvGraphicFramePr>
          <p:nvPr/>
        </p:nvGraphicFramePr>
        <p:xfrm>
          <a:off x="104410" y="1333028"/>
          <a:ext cx="11804735" cy="4308097"/>
        </p:xfrm>
        <a:graphic>
          <a:graphicData uri="http://schemas.openxmlformats.org/drawingml/2006/table">
            <a:tbl>
              <a:tblPr firstRow="1" bandRow="1"/>
              <a:tblGrid>
                <a:gridCol w="216339">
                  <a:extLst>
                    <a:ext uri="{9D8B030D-6E8A-4147-A177-3AD203B41FA5}">
                      <a16:colId xmlns:a16="http://schemas.microsoft.com/office/drawing/2014/main" val="3673768722"/>
                    </a:ext>
                  </a:extLst>
                </a:gridCol>
                <a:gridCol w="743308">
                  <a:extLst>
                    <a:ext uri="{9D8B030D-6E8A-4147-A177-3AD203B41FA5}">
                      <a16:colId xmlns:a16="http://schemas.microsoft.com/office/drawing/2014/main" val="4219583228"/>
                    </a:ext>
                  </a:extLst>
                </a:gridCol>
                <a:gridCol w="359013">
                  <a:extLst>
                    <a:ext uri="{9D8B030D-6E8A-4147-A177-3AD203B41FA5}">
                      <a16:colId xmlns:a16="http://schemas.microsoft.com/office/drawing/2014/main" val="2103203743"/>
                    </a:ext>
                  </a:extLst>
                </a:gridCol>
                <a:gridCol w="359013">
                  <a:extLst>
                    <a:ext uri="{9D8B030D-6E8A-4147-A177-3AD203B41FA5}">
                      <a16:colId xmlns:a16="http://schemas.microsoft.com/office/drawing/2014/main" val="2860145634"/>
                    </a:ext>
                  </a:extLst>
                </a:gridCol>
                <a:gridCol w="349209">
                  <a:extLst>
                    <a:ext uri="{9D8B030D-6E8A-4147-A177-3AD203B41FA5}">
                      <a16:colId xmlns:a16="http://schemas.microsoft.com/office/drawing/2014/main" val="2950995796"/>
                    </a:ext>
                  </a:extLst>
                </a:gridCol>
                <a:gridCol w="349209">
                  <a:extLst>
                    <a:ext uri="{9D8B030D-6E8A-4147-A177-3AD203B41FA5}">
                      <a16:colId xmlns:a16="http://schemas.microsoft.com/office/drawing/2014/main" val="372002922"/>
                    </a:ext>
                  </a:extLst>
                </a:gridCol>
                <a:gridCol w="349209">
                  <a:extLst>
                    <a:ext uri="{9D8B030D-6E8A-4147-A177-3AD203B41FA5}">
                      <a16:colId xmlns:a16="http://schemas.microsoft.com/office/drawing/2014/main" val="1817033130"/>
                    </a:ext>
                  </a:extLst>
                </a:gridCol>
                <a:gridCol w="349209">
                  <a:extLst>
                    <a:ext uri="{9D8B030D-6E8A-4147-A177-3AD203B41FA5}">
                      <a16:colId xmlns:a16="http://schemas.microsoft.com/office/drawing/2014/main" val="1181169093"/>
                    </a:ext>
                  </a:extLst>
                </a:gridCol>
                <a:gridCol w="349209">
                  <a:extLst>
                    <a:ext uri="{9D8B030D-6E8A-4147-A177-3AD203B41FA5}">
                      <a16:colId xmlns:a16="http://schemas.microsoft.com/office/drawing/2014/main" val="1240790583"/>
                    </a:ext>
                  </a:extLst>
                </a:gridCol>
                <a:gridCol w="349209">
                  <a:extLst>
                    <a:ext uri="{9D8B030D-6E8A-4147-A177-3AD203B41FA5}">
                      <a16:colId xmlns:a16="http://schemas.microsoft.com/office/drawing/2014/main" val="289223377"/>
                    </a:ext>
                  </a:extLst>
                </a:gridCol>
                <a:gridCol w="349209">
                  <a:extLst>
                    <a:ext uri="{9D8B030D-6E8A-4147-A177-3AD203B41FA5}">
                      <a16:colId xmlns:a16="http://schemas.microsoft.com/office/drawing/2014/main" val="3847586549"/>
                    </a:ext>
                  </a:extLst>
                </a:gridCol>
                <a:gridCol w="349209">
                  <a:extLst>
                    <a:ext uri="{9D8B030D-6E8A-4147-A177-3AD203B41FA5}">
                      <a16:colId xmlns:a16="http://schemas.microsoft.com/office/drawing/2014/main" val="2247684288"/>
                    </a:ext>
                  </a:extLst>
                </a:gridCol>
                <a:gridCol w="349209">
                  <a:extLst>
                    <a:ext uri="{9D8B030D-6E8A-4147-A177-3AD203B41FA5}">
                      <a16:colId xmlns:a16="http://schemas.microsoft.com/office/drawing/2014/main" val="3307013541"/>
                    </a:ext>
                  </a:extLst>
                </a:gridCol>
                <a:gridCol w="349209">
                  <a:extLst>
                    <a:ext uri="{9D8B030D-6E8A-4147-A177-3AD203B41FA5}">
                      <a16:colId xmlns:a16="http://schemas.microsoft.com/office/drawing/2014/main" val="2567650537"/>
                    </a:ext>
                  </a:extLst>
                </a:gridCol>
                <a:gridCol w="349209">
                  <a:extLst>
                    <a:ext uri="{9D8B030D-6E8A-4147-A177-3AD203B41FA5}">
                      <a16:colId xmlns:a16="http://schemas.microsoft.com/office/drawing/2014/main" val="3762070331"/>
                    </a:ext>
                  </a:extLst>
                </a:gridCol>
                <a:gridCol w="349209">
                  <a:extLst>
                    <a:ext uri="{9D8B030D-6E8A-4147-A177-3AD203B41FA5}">
                      <a16:colId xmlns:a16="http://schemas.microsoft.com/office/drawing/2014/main" val="2500836959"/>
                    </a:ext>
                  </a:extLst>
                </a:gridCol>
                <a:gridCol w="349209">
                  <a:extLst>
                    <a:ext uri="{9D8B030D-6E8A-4147-A177-3AD203B41FA5}">
                      <a16:colId xmlns:a16="http://schemas.microsoft.com/office/drawing/2014/main" val="1787947585"/>
                    </a:ext>
                  </a:extLst>
                </a:gridCol>
                <a:gridCol w="349209">
                  <a:extLst>
                    <a:ext uri="{9D8B030D-6E8A-4147-A177-3AD203B41FA5}">
                      <a16:colId xmlns:a16="http://schemas.microsoft.com/office/drawing/2014/main" val="2876224645"/>
                    </a:ext>
                  </a:extLst>
                </a:gridCol>
                <a:gridCol w="349209">
                  <a:extLst>
                    <a:ext uri="{9D8B030D-6E8A-4147-A177-3AD203B41FA5}">
                      <a16:colId xmlns:a16="http://schemas.microsoft.com/office/drawing/2014/main" val="3774702781"/>
                    </a:ext>
                  </a:extLst>
                </a:gridCol>
                <a:gridCol w="351234">
                  <a:extLst>
                    <a:ext uri="{9D8B030D-6E8A-4147-A177-3AD203B41FA5}">
                      <a16:colId xmlns:a16="http://schemas.microsoft.com/office/drawing/2014/main" val="699699922"/>
                    </a:ext>
                  </a:extLst>
                </a:gridCol>
                <a:gridCol w="347185">
                  <a:extLst>
                    <a:ext uri="{9D8B030D-6E8A-4147-A177-3AD203B41FA5}">
                      <a16:colId xmlns:a16="http://schemas.microsoft.com/office/drawing/2014/main" val="1173751172"/>
                    </a:ext>
                  </a:extLst>
                </a:gridCol>
                <a:gridCol w="349209">
                  <a:extLst>
                    <a:ext uri="{9D8B030D-6E8A-4147-A177-3AD203B41FA5}">
                      <a16:colId xmlns:a16="http://schemas.microsoft.com/office/drawing/2014/main" val="49599902"/>
                    </a:ext>
                  </a:extLst>
                </a:gridCol>
                <a:gridCol w="349209">
                  <a:extLst>
                    <a:ext uri="{9D8B030D-6E8A-4147-A177-3AD203B41FA5}">
                      <a16:colId xmlns:a16="http://schemas.microsoft.com/office/drawing/2014/main" val="770054160"/>
                    </a:ext>
                  </a:extLst>
                </a:gridCol>
                <a:gridCol w="349209">
                  <a:extLst>
                    <a:ext uri="{9D8B030D-6E8A-4147-A177-3AD203B41FA5}">
                      <a16:colId xmlns:a16="http://schemas.microsoft.com/office/drawing/2014/main" val="3962719318"/>
                    </a:ext>
                  </a:extLst>
                </a:gridCol>
                <a:gridCol w="349209">
                  <a:extLst>
                    <a:ext uri="{9D8B030D-6E8A-4147-A177-3AD203B41FA5}">
                      <a16:colId xmlns:a16="http://schemas.microsoft.com/office/drawing/2014/main" val="725609036"/>
                    </a:ext>
                  </a:extLst>
                </a:gridCol>
                <a:gridCol w="349209">
                  <a:extLst>
                    <a:ext uri="{9D8B030D-6E8A-4147-A177-3AD203B41FA5}">
                      <a16:colId xmlns:a16="http://schemas.microsoft.com/office/drawing/2014/main" val="2660626527"/>
                    </a:ext>
                  </a:extLst>
                </a:gridCol>
                <a:gridCol w="349209">
                  <a:extLst>
                    <a:ext uri="{9D8B030D-6E8A-4147-A177-3AD203B41FA5}">
                      <a16:colId xmlns:a16="http://schemas.microsoft.com/office/drawing/2014/main" val="1674895377"/>
                    </a:ext>
                  </a:extLst>
                </a:gridCol>
                <a:gridCol w="349209">
                  <a:extLst>
                    <a:ext uri="{9D8B030D-6E8A-4147-A177-3AD203B41FA5}">
                      <a16:colId xmlns:a16="http://schemas.microsoft.com/office/drawing/2014/main" val="237916110"/>
                    </a:ext>
                  </a:extLst>
                </a:gridCol>
                <a:gridCol w="349209">
                  <a:extLst>
                    <a:ext uri="{9D8B030D-6E8A-4147-A177-3AD203B41FA5}">
                      <a16:colId xmlns:a16="http://schemas.microsoft.com/office/drawing/2014/main" val="392804515"/>
                    </a:ext>
                  </a:extLst>
                </a:gridCol>
                <a:gridCol w="349209">
                  <a:extLst>
                    <a:ext uri="{9D8B030D-6E8A-4147-A177-3AD203B41FA5}">
                      <a16:colId xmlns:a16="http://schemas.microsoft.com/office/drawing/2014/main" val="2433970273"/>
                    </a:ext>
                  </a:extLst>
                </a:gridCol>
                <a:gridCol w="349209">
                  <a:extLst>
                    <a:ext uri="{9D8B030D-6E8A-4147-A177-3AD203B41FA5}">
                      <a16:colId xmlns:a16="http://schemas.microsoft.com/office/drawing/2014/main" val="3694612740"/>
                    </a:ext>
                  </a:extLst>
                </a:gridCol>
                <a:gridCol w="349209">
                  <a:extLst>
                    <a:ext uri="{9D8B030D-6E8A-4147-A177-3AD203B41FA5}">
                      <a16:colId xmlns:a16="http://schemas.microsoft.com/office/drawing/2014/main" val="4294823421"/>
                    </a:ext>
                  </a:extLst>
                </a:gridCol>
                <a:gridCol w="349209">
                  <a:extLst>
                    <a:ext uri="{9D8B030D-6E8A-4147-A177-3AD203B41FA5}">
                      <a16:colId xmlns:a16="http://schemas.microsoft.com/office/drawing/2014/main" val="3311052838"/>
                    </a:ext>
                  </a:extLst>
                </a:gridCol>
              </a:tblGrid>
              <a:tr h="502595">
                <a:tc>
                  <a:txBody>
                    <a:bodyPr/>
                    <a:lstStyle/>
                    <a:p>
                      <a:endParaRPr lang="en-GB" sz="1000" b="1" kern="1200" dirty="0">
                        <a:solidFill>
                          <a:schemeClr val="bg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000" b="1" kern="1200" dirty="0">
                          <a:solidFill>
                            <a:schemeClr val="bg1"/>
                          </a:solidFill>
                          <a:latin typeface="Arial Narrow" panose="020B0606020202030204" pitchFamily="34" charset="0"/>
                          <a:ea typeface="+mn-ea"/>
                          <a:cs typeface="+mn-cs"/>
                        </a:rPr>
                        <a:t>Release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44546A">
                        <a:lumMod val="75000"/>
                      </a:srgbClr>
                    </a:solidFill>
                  </a:tcPr>
                </a:tc>
                <a:tc>
                  <a:txBody>
                    <a:bodyPr/>
                    <a:lstStyle/>
                    <a:p>
                      <a:pPr algn="ctr"/>
                      <a:r>
                        <a:rPr lang="en-GB" sz="750" b="1" kern="1200" dirty="0">
                          <a:solidFill>
                            <a:schemeClr val="bg1"/>
                          </a:solidFill>
                          <a:latin typeface="Arial Narrow" panose="020B0606020202030204" pitchFamily="34" charset="0"/>
                          <a:ea typeface="+mn-ea"/>
                          <a:cs typeface="+mn-cs"/>
                        </a:rPr>
                        <a:t>RAG</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Jan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Feb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Mar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Apr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May</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Jun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Jul</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Aug</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Sep</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Oct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Nov</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Dec</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Jan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Feb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Mar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Apr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May</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Jun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Jul</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Aug</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Sep</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Oct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Nov</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Dec</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Jan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Feb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Mar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p>
                      <a:pPr algn="ctr"/>
                      <a:r>
                        <a:rPr lang="en-GB" sz="750" b="1" kern="1200" dirty="0">
                          <a:solidFill>
                            <a:schemeClr val="bg1"/>
                          </a:solidFill>
                          <a:latin typeface="Arial Narrow" panose="020B0606020202030204" pitchFamily="34" charset="0"/>
                          <a:ea typeface="+mn-ea"/>
                          <a:cs typeface="+mn-cs"/>
                        </a:rPr>
                        <a:t>Apr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p>
                      <a:pPr algn="ctr"/>
                      <a:r>
                        <a:rPr lang="en-GB" sz="750" b="1" kern="1200" dirty="0">
                          <a:solidFill>
                            <a:schemeClr val="bg1"/>
                          </a:solidFill>
                          <a:latin typeface="Arial Narrow" panose="020B0606020202030204" pitchFamily="34" charset="0"/>
                          <a:ea typeface="+mn-ea"/>
                          <a:cs typeface="+mn-cs"/>
                        </a:rPr>
                        <a:t>May</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p>
                      <a:pPr algn="ctr"/>
                      <a:r>
                        <a:rPr lang="en-GB" sz="750" b="1" kern="1200" dirty="0">
                          <a:solidFill>
                            <a:schemeClr val="bg1"/>
                          </a:solidFill>
                          <a:latin typeface="Arial Narrow" panose="020B0606020202030204" pitchFamily="34" charset="0"/>
                          <a:ea typeface="+mn-ea"/>
                          <a:cs typeface="+mn-cs"/>
                        </a:rPr>
                        <a:t>Jun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extLst>
                  <a:ext uri="{0D108BD9-81ED-4DB2-BD59-A6C34878D82A}">
                    <a16:rowId xmlns:a16="http://schemas.microsoft.com/office/drawing/2014/main" val="2370380648"/>
                  </a:ext>
                </a:extLst>
              </a:tr>
              <a:tr h="731649">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000" b="1" kern="1200" dirty="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pPr algn="ctr"/>
                      <a:r>
                        <a:rPr lang="en-GB" sz="1050" b="1" kern="1200" dirty="0">
                          <a:solidFill>
                            <a:schemeClr val="tx1"/>
                          </a:solidFill>
                          <a:latin typeface="Arial Narrow" panose="020B0606020202030204" pitchFamily="34" charset="0"/>
                          <a:ea typeface="+mn-ea"/>
                          <a:cs typeface="+mn-cs"/>
                        </a:rPr>
                        <a:t>Dependencies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extLst>
                  <a:ext uri="{0D108BD9-81ED-4DB2-BD59-A6C34878D82A}">
                    <a16:rowId xmlns:a16="http://schemas.microsoft.com/office/drawing/2014/main" val="3259996790"/>
                  </a:ext>
                </a:extLst>
              </a:tr>
              <a:tr h="97881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000" b="1" kern="1200" dirty="0">
                          <a:solidFill>
                            <a:schemeClr val="tx1"/>
                          </a:solidFill>
                          <a:latin typeface="Arial" panose="020B0604020202020204" pitchFamily="34" charset="0"/>
                          <a:ea typeface="+mn-ea"/>
                          <a:cs typeface="Arial" panose="020B0604020202020204" pitchFamily="34" charset="0"/>
                        </a:rPr>
                        <a:t>1</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900" b="1" kern="1200" dirty="0">
                          <a:solidFill>
                            <a:schemeClr val="tx1"/>
                          </a:solidFill>
                          <a:latin typeface="Arial Narrow" panose="020B0606020202030204" pitchFamily="34" charset="0"/>
                          <a:ea typeface="+mn-ea"/>
                          <a:cs typeface="+mn-cs"/>
                        </a:rPr>
                        <a:t>TOSH</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extLst>
                  <a:ext uri="{0D108BD9-81ED-4DB2-BD59-A6C34878D82A}">
                    <a16:rowId xmlns:a16="http://schemas.microsoft.com/office/drawing/2014/main" val="80132850"/>
                  </a:ext>
                </a:extLst>
              </a:tr>
              <a:tr h="1025459">
                <a:tc>
                  <a:txBody>
                    <a:bodyPr/>
                    <a:lstStyle/>
                    <a:p>
                      <a:pPr algn="ctr"/>
                      <a:r>
                        <a:rPr lang="en-GB" sz="1000" b="1" kern="1200" dirty="0">
                          <a:solidFill>
                            <a:schemeClr val="tx1"/>
                          </a:solidFill>
                          <a:latin typeface="Arial" panose="020B0604020202020204" pitchFamily="34" charset="0"/>
                          <a:ea typeface="+mn-ea"/>
                          <a:cs typeface="Arial" panose="020B0604020202020204" pitchFamily="34" charset="0"/>
                        </a:rPr>
                        <a:t>2</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900" b="1" kern="1200" dirty="0">
                          <a:solidFill>
                            <a:schemeClr val="tx1"/>
                          </a:solidFill>
                          <a:latin typeface="Arial Narrow" panose="020B0606020202030204" pitchFamily="34" charset="0"/>
                          <a:ea typeface="+mn-ea"/>
                          <a:cs typeface="+mn-cs"/>
                        </a:rPr>
                        <a:t>EDMI</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23158157"/>
                  </a:ext>
                </a:extLst>
              </a:tr>
              <a:tr h="1069583">
                <a:tc>
                  <a:txBody>
                    <a:bodyPr/>
                    <a:lstStyle/>
                    <a:p>
                      <a:pPr algn="ctr"/>
                      <a:r>
                        <a:rPr lang="en-GB" sz="1000" b="1" kern="1200" dirty="0">
                          <a:solidFill>
                            <a:schemeClr val="tx1"/>
                          </a:solidFill>
                          <a:latin typeface="Arial" panose="020B0604020202020204" pitchFamily="34" charset="0"/>
                          <a:ea typeface="+mn-ea"/>
                          <a:cs typeface="Arial" panose="020B0604020202020204" pitchFamily="34" charset="0"/>
                        </a:rPr>
                        <a:t>3</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900" b="1" kern="1200" dirty="0">
                          <a:solidFill>
                            <a:schemeClr val="tx1"/>
                          </a:solidFill>
                          <a:latin typeface="Arial Narrow" panose="020B0606020202030204" pitchFamily="34" charset="0"/>
                          <a:ea typeface="+mn-ea"/>
                          <a:cs typeface="+mn-cs"/>
                        </a:rPr>
                        <a:t>WNC</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2125420383"/>
                  </a:ext>
                </a:extLst>
              </a:tr>
            </a:tbl>
          </a:graphicData>
        </a:graphic>
      </p:graphicFrame>
      <p:sp>
        <p:nvSpPr>
          <p:cNvPr id="9" name="Rectangle 8">
            <a:extLst>
              <a:ext uri="{FF2B5EF4-FFF2-40B4-BE49-F238E27FC236}">
                <a16:creationId xmlns:a16="http://schemas.microsoft.com/office/drawing/2014/main" id="{293D0857-AC24-481A-8352-084232BE9B70}"/>
              </a:ext>
            </a:extLst>
          </p:cNvPr>
          <p:cNvSpPr/>
          <p:nvPr/>
        </p:nvSpPr>
        <p:spPr>
          <a:xfrm>
            <a:off x="5642448" y="1119378"/>
            <a:ext cx="4163111" cy="211962"/>
          </a:xfrm>
          <a:prstGeom prst="rect">
            <a:avLst/>
          </a:prstGeom>
          <a:solidFill>
            <a:srgbClr val="44546A">
              <a:lumMod val="75000"/>
            </a:srgbClr>
          </a:solidFill>
          <a:ln w="12700" cap="flat" cmpd="sng" algn="ctr">
            <a:solidFill>
              <a:srgbClr val="1F1449">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2023</a:t>
            </a:r>
          </a:p>
        </p:txBody>
      </p:sp>
      <p:sp>
        <p:nvSpPr>
          <p:cNvPr id="10" name="Rectangle 9">
            <a:extLst>
              <a:ext uri="{FF2B5EF4-FFF2-40B4-BE49-F238E27FC236}">
                <a16:creationId xmlns:a16="http://schemas.microsoft.com/office/drawing/2014/main" id="{7F58FCAF-560C-4A36-951C-46F0B8D15739}"/>
              </a:ext>
            </a:extLst>
          </p:cNvPr>
          <p:cNvSpPr/>
          <p:nvPr/>
        </p:nvSpPr>
        <p:spPr>
          <a:xfrm>
            <a:off x="1433778" y="1117120"/>
            <a:ext cx="4177356" cy="212099"/>
          </a:xfrm>
          <a:prstGeom prst="rect">
            <a:avLst/>
          </a:prstGeom>
          <a:solidFill>
            <a:srgbClr val="44546A">
              <a:lumMod val="75000"/>
            </a:srgbClr>
          </a:solidFill>
          <a:ln w="12700" cap="flat" cmpd="sng" algn="ctr">
            <a:solidFill>
              <a:srgbClr val="1F1449">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2022</a:t>
            </a:r>
          </a:p>
        </p:txBody>
      </p:sp>
      <p:sp>
        <p:nvSpPr>
          <p:cNvPr id="11" name="Rectangle 10">
            <a:extLst>
              <a:ext uri="{FF2B5EF4-FFF2-40B4-BE49-F238E27FC236}">
                <a16:creationId xmlns:a16="http://schemas.microsoft.com/office/drawing/2014/main" id="{CA4729D3-C587-4948-B224-D77B880177AB}"/>
              </a:ext>
            </a:extLst>
          </p:cNvPr>
          <p:cNvSpPr/>
          <p:nvPr/>
        </p:nvSpPr>
        <p:spPr>
          <a:xfrm>
            <a:off x="9829800" y="1119377"/>
            <a:ext cx="2079345" cy="206740"/>
          </a:xfrm>
          <a:prstGeom prst="rect">
            <a:avLst/>
          </a:prstGeom>
          <a:solidFill>
            <a:srgbClr val="44546A">
              <a:lumMod val="75000"/>
            </a:srgbClr>
          </a:solidFill>
          <a:ln w="12700" cap="flat" cmpd="sng" algn="ctr">
            <a:solidFill>
              <a:srgbClr val="1F1449">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2024</a:t>
            </a:r>
          </a:p>
        </p:txBody>
      </p:sp>
      <p:sp>
        <p:nvSpPr>
          <p:cNvPr id="15" name="Pentagon 16">
            <a:extLst>
              <a:ext uri="{FF2B5EF4-FFF2-40B4-BE49-F238E27FC236}">
                <a16:creationId xmlns:a16="http://schemas.microsoft.com/office/drawing/2014/main" id="{3BB76346-0C90-4B83-96B1-C6A37A798FEE}"/>
              </a:ext>
            </a:extLst>
          </p:cNvPr>
          <p:cNvSpPr/>
          <p:nvPr/>
        </p:nvSpPr>
        <p:spPr>
          <a:xfrm>
            <a:off x="9143824" y="4809909"/>
            <a:ext cx="78135" cy="330165"/>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CPL</a:t>
            </a:r>
          </a:p>
        </p:txBody>
      </p:sp>
      <p:sp>
        <p:nvSpPr>
          <p:cNvPr id="31" name="Diamond 30">
            <a:extLst>
              <a:ext uri="{FF2B5EF4-FFF2-40B4-BE49-F238E27FC236}">
                <a16:creationId xmlns:a16="http://schemas.microsoft.com/office/drawing/2014/main" id="{30FC80D5-0A72-4D94-ACD2-36F60F5929A1}"/>
              </a:ext>
            </a:extLst>
          </p:cNvPr>
          <p:cNvSpPr/>
          <p:nvPr/>
        </p:nvSpPr>
        <p:spPr>
          <a:xfrm>
            <a:off x="9226293" y="4939903"/>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32" name="Diamond 31">
            <a:extLst>
              <a:ext uri="{FF2B5EF4-FFF2-40B4-BE49-F238E27FC236}">
                <a16:creationId xmlns:a16="http://schemas.microsoft.com/office/drawing/2014/main" id="{B183A83D-7636-4B57-BFDE-614150068BD7}"/>
              </a:ext>
            </a:extLst>
          </p:cNvPr>
          <p:cNvSpPr/>
          <p:nvPr/>
        </p:nvSpPr>
        <p:spPr>
          <a:xfrm>
            <a:off x="7894331" y="4955526"/>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33" name="Diamond 32">
            <a:extLst>
              <a:ext uri="{FF2B5EF4-FFF2-40B4-BE49-F238E27FC236}">
                <a16:creationId xmlns:a16="http://schemas.microsoft.com/office/drawing/2014/main" id="{707C642B-6CDD-4DD8-9B5B-1C23EDDA4415}"/>
              </a:ext>
            </a:extLst>
          </p:cNvPr>
          <p:cNvSpPr/>
          <p:nvPr/>
        </p:nvSpPr>
        <p:spPr>
          <a:xfrm>
            <a:off x="8255311" y="4974992"/>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34" name="TextBox 33">
            <a:extLst>
              <a:ext uri="{FF2B5EF4-FFF2-40B4-BE49-F238E27FC236}">
                <a16:creationId xmlns:a16="http://schemas.microsoft.com/office/drawing/2014/main" id="{A0416558-19BE-4758-8ED5-963FAF750F65}"/>
              </a:ext>
            </a:extLst>
          </p:cNvPr>
          <p:cNvSpPr txBox="1"/>
          <p:nvPr/>
        </p:nvSpPr>
        <p:spPr>
          <a:xfrm>
            <a:off x="7522008" y="5169434"/>
            <a:ext cx="567671"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TAB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rgbClr val="1F144A"/>
                </a:solidFill>
                <a:latin typeface="Lato" panose="020F0502020204030203" pitchFamily="34" charset="0"/>
                <a:ea typeface="Lato" panose="020F0502020204030203" pitchFamily="34" charset="0"/>
                <a:cs typeface="Lato" panose="020F0502020204030203" pitchFamily="34" charset="0"/>
              </a:rPr>
              <a:t>20</a:t>
            </a: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/07</a:t>
            </a:r>
          </a:p>
        </p:txBody>
      </p:sp>
      <p:sp>
        <p:nvSpPr>
          <p:cNvPr id="35" name="TextBox 34">
            <a:extLst>
              <a:ext uri="{FF2B5EF4-FFF2-40B4-BE49-F238E27FC236}">
                <a16:creationId xmlns:a16="http://schemas.microsoft.com/office/drawing/2014/main" id="{4321DD8E-5875-44A9-98C8-5D5E321FD288}"/>
              </a:ext>
            </a:extLst>
          </p:cNvPr>
          <p:cNvSpPr txBox="1"/>
          <p:nvPr/>
        </p:nvSpPr>
        <p:spPr>
          <a:xfrm>
            <a:off x="8036904" y="5176749"/>
            <a:ext cx="376351"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TAG</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rgbClr val="1F144A"/>
                </a:solidFill>
                <a:latin typeface="Lato" panose="020F0502020204030203" pitchFamily="34" charset="0"/>
                <a:ea typeface="Lato" panose="020F0502020204030203" pitchFamily="34" charset="0"/>
                <a:cs typeface="Lato" panose="020F0502020204030203" pitchFamily="34" charset="0"/>
              </a:rPr>
              <a:t>30</a:t>
            </a: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/08</a:t>
            </a:r>
          </a:p>
        </p:txBody>
      </p:sp>
      <p:sp>
        <p:nvSpPr>
          <p:cNvPr id="36" name="TextBox 35">
            <a:extLst>
              <a:ext uri="{FF2B5EF4-FFF2-40B4-BE49-F238E27FC236}">
                <a16:creationId xmlns:a16="http://schemas.microsoft.com/office/drawing/2014/main" id="{9640930A-8FAD-42A6-A726-A97AADEA8A1A}"/>
              </a:ext>
            </a:extLst>
          </p:cNvPr>
          <p:cNvSpPr txBox="1"/>
          <p:nvPr/>
        </p:nvSpPr>
        <p:spPr>
          <a:xfrm>
            <a:off x="9042750" y="5176991"/>
            <a:ext cx="333602"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CPL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10/11</a:t>
            </a:r>
          </a:p>
        </p:txBody>
      </p:sp>
      <p:sp>
        <p:nvSpPr>
          <p:cNvPr id="37" name="Pentagon 16">
            <a:extLst>
              <a:ext uri="{FF2B5EF4-FFF2-40B4-BE49-F238E27FC236}">
                <a16:creationId xmlns:a16="http://schemas.microsoft.com/office/drawing/2014/main" id="{5118A654-C8D6-4F73-A943-0D78F64E28DF}"/>
              </a:ext>
            </a:extLst>
          </p:cNvPr>
          <p:cNvSpPr>
            <a:spLocks/>
          </p:cNvSpPr>
          <p:nvPr/>
        </p:nvSpPr>
        <p:spPr>
          <a:xfrm>
            <a:off x="8362220" y="5083114"/>
            <a:ext cx="562445" cy="160558"/>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DB UIT</a:t>
            </a:r>
          </a:p>
        </p:txBody>
      </p:sp>
      <p:sp>
        <p:nvSpPr>
          <p:cNvPr id="38" name="Rectangle 37">
            <a:extLst>
              <a:ext uri="{FF2B5EF4-FFF2-40B4-BE49-F238E27FC236}">
                <a16:creationId xmlns:a16="http://schemas.microsoft.com/office/drawing/2014/main" id="{5C523D1F-408F-4EE1-BEDD-BD75B7D4F383}"/>
              </a:ext>
            </a:extLst>
          </p:cNvPr>
          <p:cNvSpPr/>
          <p:nvPr/>
        </p:nvSpPr>
        <p:spPr>
          <a:xfrm>
            <a:off x="5563576" y="1377896"/>
            <a:ext cx="145833" cy="4263229"/>
          </a:xfrm>
          <a:prstGeom prst="rect">
            <a:avLst/>
          </a:prstGeom>
          <a:solidFill>
            <a:schemeClr val="accent1">
              <a:lumMod val="40000"/>
              <a:lumOff val="60000"/>
              <a:alpha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Holiday</a:t>
            </a:r>
          </a:p>
        </p:txBody>
      </p:sp>
      <p:sp>
        <p:nvSpPr>
          <p:cNvPr id="44" name="Pentagon 16">
            <a:extLst>
              <a:ext uri="{FF2B5EF4-FFF2-40B4-BE49-F238E27FC236}">
                <a16:creationId xmlns:a16="http://schemas.microsoft.com/office/drawing/2014/main" id="{1927E25D-761F-4F82-A5C5-A76654BD6D5E}"/>
              </a:ext>
            </a:extLst>
          </p:cNvPr>
          <p:cNvSpPr/>
          <p:nvPr/>
        </p:nvSpPr>
        <p:spPr>
          <a:xfrm>
            <a:off x="7594640" y="4918586"/>
            <a:ext cx="303810" cy="238363"/>
          </a:xfrm>
          <a:prstGeom prst="roundRect">
            <a:avLst/>
          </a:prstGeom>
          <a:solidFill>
            <a:srgbClr val="92D050"/>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EOC</a:t>
            </a:r>
          </a:p>
        </p:txBody>
      </p:sp>
      <p:sp>
        <p:nvSpPr>
          <p:cNvPr id="46" name="Rectangle: Rounded Corners 45">
            <a:extLst>
              <a:ext uri="{FF2B5EF4-FFF2-40B4-BE49-F238E27FC236}">
                <a16:creationId xmlns:a16="http://schemas.microsoft.com/office/drawing/2014/main" id="{16BD3CE4-135F-4676-9398-EB0C81D3DC65}"/>
              </a:ext>
            </a:extLst>
          </p:cNvPr>
          <p:cNvSpPr/>
          <p:nvPr/>
        </p:nvSpPr>
        <p:spPr>
          <a:xfrm>
            <a:off x="6313183" y="4445963"/>
            <a:ext cx="2105603" cy="129775"/>
          </a:xfrm>
          <a:prstGeom prst="roundRect">
            <a:avLst/>
          </a:prstGeom>
          <a:solidFill>
            <a:schemeClr val="accent5">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lumMod val="75000"/>
                    <a:lumOff val="25000"/>
                  </a:srgbClr>
                </a:solidFill>
                <a:effectLst/>
                <a:uLnTx/>
                <a:uFillTx/>
                <a:latin typeface="Lato" panose="020F0502020204030203" pitchFamily="34" charset="0"/>
                <a:ea typeface="Lato" panose="020F0502020204030203" pitchFamily="34" charset="0"/>
                <a:cs typeface="Lato" panose="020F0502020204030203" pitchFamily="34" charset="0"/>
              </a:rPr>
              <a:t>CPA Certification</a:t>
            </a:r>
          </a:p>
        </p:txBody>
      </p:sp>
      <p:sp>
        <p:nvSpPr>
          <p:cNvPr id="47" name="Rectangle: Rounded Corners 46">
            <a:extLst>
              <a:ext uri="{FF2B5EF4-FFF2-40B4-BE49-F238E27FC236}">
                <a16:creationId xmlns:a16="http://schemas.microsoft.com/office/drawing/2014/main" id="{C85EBFF4-AB1B-4FA7-96EE-620A433256AF}"/>
              </a:ext>
            </a:extLst>
          </p:cNvPr>
          <p:cNvSpPr/>
          <p:nvPr/>
        </p:nvSpPr>
        <p:spPr>
          <a:xfrm>
            <a:off x="6692924" y="5498858"/>
            <a:ext cx="1950518" cy="105873"/>
          </a:xfrm>
          <a:prstGeom prst="roundRect">
            <a:avLst/>
          </a:prstGeom>
          <a:solidFill>
            <a:schemeClr val="accent5">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lumMod val="75000"/>
                    <a:lumOff val="25000"/>
                  </a:srgbClr>
                </a:solidFill>
                <a:effectLst/>
                <a:uLnTx/>
                <a:uFillTx/>
                <a:latin typeface="Lato" panose="020F0502020204030203" pitchFamily="34" charset="0"/>
                <a:ea typeface="Lato" panose="020F0502020204030203" pitchFamily="34" charset="0"/>
                <a:cs typeface="Lato" panose="020F0502020204030203" pitchFamily="34" charset="0"/>
              </a:rPr>
              <a:t>CPA Certification</a:t>
            </a:r>
          </a:p>
        </p:txBody>
      </p:sp>
      <p:sp>
        <p:nvSpPr>
          <p:cNvPr id="62" name="Pentagon 16">
            <a:extLst>
              <a:ext uri="{FF2B5EF4-FFF2-40B4-BE49-F238E27FC236}">
                <a16:creationId xmlns:a16="http://schemas.microsoft.com/office/drawing/2014/main" id="{A77A4187-6BB4-4A7D-A8C1-3597874E87CE}"/>
              </a:ext>
            </a:extLst>
          </p:cNvPr>
          <p:cNvSpPr/>
          <p:nvPr/>
        </p:nvSpPr>
        <p:spPr>
          <a:xfrm>
            <a:off x="1773849" y="4835241"/>
            <a:ext cx="1611647" cy="238600"/>
          </a:xfrm>
          <a:prstGeom prst="roundRect">
            <a:avLst/>
          </a:prstGeom>
          <a:solidFill>
            <a:srgbClr val="9CA299">
              <a:lumMod val="5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PIT - 1</a:t>
            </a:r>
          </a:p>
        </p:txBody>
      </p:sp>
      <p:sp>
        <p:nvSpPr>
          <p:cNvPr id="69" name="Pentagon 16">
            <a:extLst>
              <a:ext uri="{FF2B5EF4-FFF2-40B4-BE49-F238E27FC236}">
                <a16:creationId xmlns:a16="http://schemas.microsoft.com/office/drawing/2014/main" id="{E4B25523-0910-45B5-9AA3-0FAFA2CA8C85}"/>
              </a:ext>
            </a:extLst>
          </p:cNvPr>
          <p:cNvSpPr/>
          <p:nvPr/>
        </p:nvSpPr>
        <p:spPr>
          <a:xfrm>
            <a:off x="6617980" y="4918586"/>
            <a:ext cx="984755" cy="238363"/>
          </a:xfrm>
          <a:prstGeom prst="roundRect">
            <a:avLst/>
          </a:prstGeom>
          <a:solidFill>
            <a:srgbClr val="92D050"/>
          </a:solidFill>
          <a:ln w="9525" cap="flat" cmpd="sng" algn="ctr">
            <a:solidFill>
              <a:srgbClr val="505253"/>
            </a:solidFill>
            <a:prstDash val="solid"/>
          </a:ln>
          <a:effectLst/>
        </p:spPr>
        <p:txBody>
          <a:bodyPr wrap="square" lIns="36000" r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SIT SB. DB</a:t>
            </a:r>
          </a:p>
        </p:txBody>
      </p:sp>
      <p:sp>
        <p:nvSpPr>
          <p:cNvPr id="70" name="Pentagon 16">
            <a:extLst>
              <a:ext uri="{FF2B5EF4-FFF2-40B4-BE49-F238E27FC236}">
                <a16:creationId xmlns:a16="http://schemas.microsoft.com/office/drawing/2014/main" id="{58B10B4E-2989-4E78-BF4F-745F6A0090EB}"/>
              </a:ext>
            </a:extLst>
          </p:cNvPr>
          <p:cNvSpPr/>
          <p:nvPr/>
        </p:nvSpPr>
        <p:spPr>
          <a:xfrm>
            <a:off x="7968806" y="4904341"/>
            <a:ext cx="284561" cy="238363"/>
          </a:xfrm>
          <a:prstGeom prst="roundRect">
            <a:avLst/>
          </a:prstGeom>
          <a:solidFill>
            <a:srgbClr val="CA005D"/>
          </a:solidFill>
          <a:ln w="9525" cap="flat" cmpd="sng" algn="ctr">
            <a:solidFill>
              <a:srgbClr val="505253"/>
            </a:solidFill>
            <a:prstDash val="solid"/>
          </a:ln>
          <a:effectLst/>
        </p:spPr>
        <p:txBody>
          <a:bodyPr wrap="square" lIns="36000" r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UP</a:t>
            </a:r>
          </a:p>
        </p:txBody>
      </p:sp>
      <p:sp>
        <p:nvSpPr>
          <p:cNvPr id="71" name="Pentagon 16">
            <a:extLst>
              <a:ext uri="{FF2B5EF4-FFF2-40B4-BE49-F238E27FC236}">
                <a16:creationId xmlns:a16="http://schemas.microsoft.com/office/drawing/2014/main" id="{CB564712-0905-4BE6-928A-9754A7F4DF3E}"/>
              </a:ext>
            </a:extLst>
          </p:cNvPr>
          <p:cNvSpPr/>
          <p:nvPr/>
        </p:nvSpPr>
        <p:spPr>
          <a:xfrm>
            <a:off x="9313083" y="4820709"/>
            <a:ext cx="781117" cy="374571"/>
          </a:xfrm>
          <a:prstGeom prst="roundRect">
            <a:avLst/>
          </a:prstGeom>
          <a:solidFill>
            <a:srgbClr val="5C2071">
              <a:lumMod val="60000"/>
              <a:lumOff val="40000"/>
            </a:srgbClr>
          </a:solidFill>
          <a:ln w="9525" cap="flat" cmpd="sng" algn="ctr">
            <a:solidFill>
              <a:srgbClr val="505253"/>
            </a:solidFill>
            <a:prstDash val="solid"/>
          </a:ln>
          <a:effectLst/>
        </p:spPr>
        <p:txBody>
          <a:bodyPr wrap="square" lIns="36000" r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Pilot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(OTA)</a:t>
            </a:r>
          </a:p>
        </p:txBody>
      </p:sp>
      <p:sp>
        <p:nvSpPr>
          <p:cNvPr id="72" name="TextBox 71">
            <a:extLst>
              <a:ext uri="{FF2B5EF4-FFF2-40B4-BE49-F238E27FC236}">
                <a16:creationId xmlns:a16="http://schemas.microsoft.com/office/drawing/2014/main" id="{1042B775-E21A-4439-9F38-1A8D31272245}"/>
              </a:ext>
            </a:extLst>
          </p:cNvPr>
          <p:cNvSpPr txBox="1"/>
          <p:nvPr/>
        </p:nvSpPr>
        <p:spPr>
          <a:xfrm>
            <a:off x="11070503" y="4977197"/>
            <a:ext cx="858018" cy="12311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In Supply Chain </a:t>
            </a:r>
          </a:p>
        </p:txBody>
      </p:sp>
      <p:sp>
        <p:nvSpPr>
          <p:cNvPr id="73" name="Diamond 72">
            <a:extLst>
              <a:ext uri="{FF2B5EF4-FFF2-40B4-BE49-F238E27FC236}">
                <a16:creationId xmlns:a16="http://schemas.microsoft.com/office/drawing/2014/main" id="{CDE38219-0F48-42CF-933B-AA276D0FF5DB}"/>
              </a:ext>
            </a:extLst>
          </p:cNvPr>
          <p:cNvSpPr/>
          <p:nvPr/>
        </p:nvSpPr>
        <p:spPr>
          <a:xfrm>
            <a:off x="11593655" y="4829292"/>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6" name="Diamond 75">
            <a:extLst>
              <a:ext uri="{FF2B5EF4-FFF2-40B4-BE49-F238E27FC236}">
                <a16:creationId xmlns:a16="http://schemas.microsoft.com/office/drawing/2014/main" id="{386F96F9-C3C3-42E8-A92D-D48C0E551875}"/>
              </a:ext>
            </a:extLst>
          </p:cNvPr>
          <p:cNvSpPr/>
          <p:nvPr/>
        </p:nvSpPr>
        <p:spPr>
          <a:xfrm>
            <a:off x="6476068" y="4672367"/>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7" name="TextBox 76">
            <a:extLst>
              <a:ext uri="{FF2B5EF4-FFF2-40B4-BE49-F238E27FC236}">
                <a16:creationId xmlns:a16="http://schemas.microsoft.com/office/drawing/2014/main" id="{24E6233E-0849-4AF2-B8B2-15863A191CC5}"/>
              </a:ext>
            </a:extLst>
          </p:cNvPr>
          <p:cNvSpPr txBox="1"/>
          <p:nvPr/>
        </p:nvSpPr>
        <p:spPr>
          <a:xfrm>
            <a:off x="6524409" y="4618083"/>
            <a:ext cx="308382"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TAB</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rgbClr val="1F144A"/>
                </a:solidFill>
                <a:latin typeface="Lato" panose="020F0502020204030203" pitchFamily="34" charset="0"/>
                <a:ea typeface="Lato" panose="020F0502020204030203" pitchFamily="34" charset="0"/>
                <a:cs typeface="Lato" panose="020F0502020204030203" pitchFamily="34" charset="0"/>
              </a:rPr>
              <a:t>Feb</a:t>
            </a:r>
          </a:p>
        </p:txBody>
      </p:sp>
      <p:sp>
        <p:nvSpPr>
          <p:cNvPr id="80" name="Pentagon 16">
            <a:extLst>
              <a:ext uri="{FF2B5EF4-FFF2-40B4-BE49-F238E27FC236}">
                <a16:creationId xmlns:a16="http://schemas.microsoft.com/office/drawing/2014/main" id="{7C4AF009-B924-47DA-B0E8-5D2A413F0256}"/>
              </a:ext>
            </a:extLst>
          </p:cNvPr>
          <p:cNvSpPr>
            <a:spLocks/>
          </p:cNvSpPr>
          <p:nvPr/>
        </p:nvSpPr>
        <p:spPr>
          <a:xfrm>
            <a:off x="8366615" y="4864305"/>
            <a:ext cx="562445" cy="177030"/>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SB  UIT</a:t>
            </a:r>
          </a:p>
        </p:txBody>
      </p:sp>
      <p:sp>
        <p:nvSpPr>
          <p:cNvPr id="81" name="TextBox 80">
            <a:extLst>
              <a:ext uri="{FF2B5EF4-FFF2-40B4-BE49-F238E27FC236}">
                <a16:creationId xmlns:a16="http://schemas.microsoft.com/office/drawing/2014/main" id="{E9A5F24E-C5E0-4068-B3E1-5E1E35F0A9FE}"/>
              </a:ext>
            </a:extLst>
          </p:cNvPr>
          <p:cNvSpPr txBox="1"/>
          <p:nvPr/>
        </p:nvSpPr>
        <p:spPr>
          <a:xfrm>
            <a:off x="8229035" y="4714508"/>
            <a:ext cx="864707" cy="12311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29/08 – 10/10 </a:t>
            </a:r>
          </a:p>
        </p:txBody>
      </p:sp>
      <p:sp>
        <p:nvSpPr>
          <p:cNvPr id="82" name="Pentagon 16">
            <a:extLst>
              <a:ext uri="{FF2B5EF4-FFF2-40B4-BE49-F238E27FC236}">
                <a16:creationId xmlns:a16="http://schemas.microsoft.com/office/drawing/2014/main" id="{894952AE-93F4-43CA-A6E1-909AA74D4FFD}"/>
              </a:ext>
            </a:extLst>
          </p:cNvPr>
          <p:cNvSpPr/>
          <p:nvPr/>
        </p:nvSpPr>
        <p:spPr>
          <a:xfrm>
            <a:off x="9026362" y="4893486"/>
            <a:ext cx="86544" cy="191684"/>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83" name="Pentagon 16">
            <a:extLst>
              <a:ext uri="{FF2B5EF4-FFF2-40B4-BE49-F238E27FC236}">
                <a16:creationId xmlns:a16="http://schemas.microsoft.com/office/drawing/2014/main" id="{9B5C2F47-BB96-4065-991D-36C20180F437}"/>
              </a:ext>
            </a:extLst>
          </p:cNvPr>
          <p:cNvSpPr/>
          <p:nvPr/>
        </p:nvSpPr>
        <p:spPr>
          <a:xfrm>
            <a:off x="10114802" y="4900440"/>
            <a:ext cx="86544" cy="191684"/>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84" name="Isosceles Triangle 83">
            <a:extLst>
              <a:ext uri="{FF2B5EF4-FFF2-40B4-BE49-F238E27FC236}">
                <a16:creationId xmlns:a16="http://schemas.microsoft.com/office/drawing/2014/main" id="{BEC26B79-3A57-4A79-AB32-9AB1EF2E6EA9}"/>
              </a:ext>
            </a:extLst>
          </p:cNvPr>
          <p:cNvSpPr/>
          <p:nvPr/>
        </p:nvSpPr>
        <p:spPr>
          <a:xfrm>
            <a:off x="3935913" y="1867914"/>
            <a:ext cx="143859" cy="126452"/>
          </a:xfrm>
          <a:prstGeom prst="triangle">
            <a:avLst/>
          </a:prstGeom>
          <a:solidFill>
            <a:schemeClr val="bg2">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36EE5364-83E2-46E4-A8D0-B7364FCE38A4}"/>
              </a:ext>
            </a:extLst>
          </p:cNvPr>
          <p:cNvSpPr txBox="1"/>
          <p:nvPr/>
        </p:nvSpPr>
        <p:spPr>
          <a:xfrm>
            <a:off x="4020249" y="1811655"/>
            <a:ext cx="855283"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PPMID Meter Device Ava.</a:t>
            </a:r>
          </a:p>
        </p:txBody>
      </p:sp>
      <p:sp>
        <p:nvSpPr>
          <p:cNvPr id="88" name="Pentagon 16">
            <a:extLst>
              <a:ext uri="{FF2B5EF4-FFF2-40B4-BE49-F238E27FC236}">
                <a16:creationId xmlns:a16="http://schemas.microsoft.com/office/drawing/2014/main" id="{E7FA71A8-1AA8-40A9-AFFF-A1F4EF27C737}"/>
              </a:ext>
            </a:extLst>
          </p:cNvPr>
          <p:cNvSpPr/>
          <p:nvPr/>
        </p:nvSpPr>
        <p:spPr>
          <a:xfrm>
            <a:off x="4215787" y="4864305"/>
            <a:ext cx="781921" cy="227208"/>
          </a:xfrm>
          <a:prstGeom prst="roundRect">
            <a:avLst/>
          </a:prstGeom>
          <a:solidFill>
            <a:srgbClr val="9CA299">
              <a:lumMod val="5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Arial Rounded MT Bold" panose="020F0704030504030204" pitchFamily="34" charset="0"/>
                <a:ea typeface="+mn-ea"/>
                <a:cs typeface="+mn-cs"/>
              </a:rPr>
              <a:t>PIT -2</a:t>
            </a:r>
          </a:p>
        </p:txBody>
      </p:sp>
      <p:sp>
        <p:nvSpPr>
          <p:cNvPr id="92" name="Pentagon 16">
            <a:extLst>
              <a:ext uri="{FF2B5EF4-FFF2-40B4-BE49-F238E27FC236}">
                <a16:creationId xmlns:a16="http://schemas.microsoft.com/office/drawing/2014/main" id="{A3671449-3E7D-4630-8C51-C5628BF5E7B1}"/>
              </a:ext>
            </a:extLst>
          </p:cNvPr>
          <p:cNvSpPr/>
          <p:nvPr/>
        </p:nvSpPr>
        <p:spPr>
          <a:xfrm>
            <a:off x="4020249" y="2326196"/>
            <a:ext cx="588209" cy="246221"/>
          </a:xfrm>
          <a:prstGeom prst="roundRect">
            <a:avLst/>
          </a:prstGeom>
          <a:solidFill>
            <a:srgbClr val="92D050"/>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PPMID  Conf Test</a:t>
            </a:r>
          </a:p>
        </p:txBody>
      </p:sp>
      <p:sp>
        <p:nvSpPr>
          <p:cNvPr id="94" name="TextBox 93">
            <a:extLst>
              <a:ext uri="{FF2B5EF4-FFF2-40B4-BE49-F238E27FC236}">
                <a16:creationId xmlns:a16="http://schemas.microsoft.com/office/drawing/2014/main" id="{B34F0CB8-F5AA-4A62-9182-32B6ECB4AFF0}"/>
              </a:ext>
            </a:extLst>
          </p:cNvPr>
          <p:cNvSpPr txBox="1"/>
          <p:nvPr/>
        </p:nvSpPr>
        <p:spPr>
          <a:xfrm>
            <a:off x="3063355" y="2339609"/>
            <a:ext cx="677500" cy="33855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TAG Approval of TAD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Test Approach Doc</a:t>
            </a:r>
          </a:p>
        </p:txBody>
      </p:sp>
      <p:cxnSp>
        <p:nvCxnSpPr>
          <p:cNvPr id="95" name="Straight Connector 21">
            <a:extLst>
              <a:ext uri="{FF2B5EF4-FFF2-40B4-BE49-F238E27FC236}">
                <a16:creationId xmlns:a16="http://schemas.microsoft.com/office/drawing/2014/main" id="{D73188B2-4B1D-460A-AD4F-973AC0A79B4E}"/>
              </a:ext>
            </a:extLst>
          </p:cNvPr>
          <p:cNvCxnSpPr>
            <a:cxnSpLocks/>
          </p:cNvCxnSpPr>
          <p:nvPr/>
        </p:nvCxnSpPr>
        <p:spPr bwMode="auto">
          <a:xfrm>
            <a:off x="419742" y="820351"/>
            <a:ext cx="11030042" cy="0"/>
          </a:xfrm>
          <a:prstGeom prst="line">
            <a:avLst/>
          </a:prstGeom>
          <a:noFill/>
          <a:ln w="6350" algn="ctr">
            <a:solidFill>
              <a:srgbClr val="505253"/>
            </a:solidFill>
            <a:round/>
            <a:headEnd/>
            <a:tailEnd/>
          </a:ln>
          <a:extLst>
            <a:ext uri="{909E8E84-426E-40DD-AFC4-6F175D3DCCD1}">
              <a14:hiddenFill xmlns:a14="http://schemas.microsoft.com/office/drawing/2010/main">
                <a:noFill/>
              </a14:hiddenFill>
            </a:ext>
          </a:extLst>
        </p:spPr>
      </p:cxnSp>
      <p:sp>
        <p:nvSpPr>
          <p:cNvPr id="90" name="TextBox 89">
            <a:extLst>
              <a:ext uri="{FF2B5EF4-FFF2-40B4-BE49-F238E27FC236}">
                <a16:creationId xmlns:a16="http://schemas.microsoft.com/office/drawing/2014/main" id="{EFC0C0DB-7919-4DEA-A3EB-21970A2673FC}"/>
              </a:ext>
            </a:extLst>
          </p:cNvPr>
          <p:cNvSpPr txBox="1"/>
          <p:nvPr/>
        </p:nvSpPr>
        <p:spPr>
          <a:xfrm>
            <a:off x="4628485" y="2133477"/>
            <a:ext cx="855283"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CSP System Changes. To test GBCS 4.1 CH FW.</a:t>
            </a:r>
          </a:p>
        </p:txBody>
      </p:sp>
      <p:sp>
        <p:nvSpPr>
          <p:cNvPr id="91" name="Isosceles Triangle 90">
            <a:extLst>
              <a:ext uri="{FF2B5EF4-FFF2-40B4-BE49-F238E27FC236}">
                <a16:creationId xmlns:a16="http://schemas.microsoft.com/office/drawing/2014/main" id="{C19C0431-CD89-4B29-B24A-E978E1EA8732}"/>
              </a:ext>
            </a:extLst>
          </p:cNvPr>
          <p:cNvSpPr/>
          <p:nvPr/>
        </p:nvSpPr>
        <p:spPr>
          <a:xfrm>
            <a:off x="5001305" y="1902765"/>
            <a:ext cx="143859" cy="126452"/>
          </a:xfrm>
          <a:prstGeom prst="triangle">
            <a:avLst/>
          </a:prstGeom>
          <a:solidFill>
            <a:schemeClr val="bg2">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8A55FD38-7FDC-4DF2-8CDE-0F027B404340}"/>
              </a:ext>
            </a:extLst>
          </p:cNvPr>
          <p:cNvSpPr txBox="1"/>
          <p:nvPr/>
        </p:nvSpPr>
        <p:spPr>
          <a:xfrm>
            <a:off x="11209212" y="4741194"/>
            <a:ext cx="864707" cy="12311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14/06</a:t>
            </a:r>
          </a:p>
        </p:txBody>
      </p:sp>
      <p:sp>
        <p:nvSpPr>
          <p:cNvPr id="100" name="TextBox 99">
            <a:extLst>
              <a:ext uri="{FF2B5EF4-FFF2-40B4-BE49-F238E27FC236}">
                <a16:creationId xmlns:a16="http://schemas.microsoft.com/office/drawing/2014/main" id="{7D0951EC-8172-4F5E-A484-2D78F523ACD0}"/>
              </a:ext>
            </a:extLst>
          </p:cNvPr>
          <p:cNvSpPr txBox="1"/>
          <p:nvPr/>
        </p:nvSpPr>
        <p:spPr>
          <a:xfrm>
            <a:off x="5789952" y="2101832"/>
            <a:ext cx="855283" cy="369332"/>
          </a:xfrm>
          <a:prstGeom prst="rect">
            <a:avLst/>
          </a:prstGeom>
          <a:noFill/>
        </p:spPr>
        <p:txBody>
          <a:bodyPr wrap="square" lIns="0" tIns="0" rIns="0" bIns="0" rtlCol="0">
            <a:spAutoFit/>
          </a:bodyPr>
          <a:lstStyle/>
          <a:p>
            <a:pPr lvl="0" algn="ctr" defTabSz="457200">
              <a:defRPr/>
            </a:pPr>
            <a:r>
              <a:rPr kumimoji="0" lang="en-GB" sz="800" b="1" i="0" u="none" strike="noStrike" kern="1200" cap="none" spc="0" normalizeH="0" baseline="0" noProof="0" dirty="0">
                <a:ln>
                  <a:noFill/>
                </a:ln>
                <a:solidFill>
                  <a:schemeClr val="accent2">
                    <a:lumMod val="75000"/>
                  </a:schemeClr>
                </a:solidFill>
                <a:effectLst/>
                <a:uLnTx/>
                <a:uFillTx/>
                <a:latin typeface="Lato" panose="020F0502020204030203" pitchFamily="34" charset="0"/>
                <a:ea typeface="Lato" panose="020F0502020204030203" pitchFamily="34" charset="0"/>
                <a:cs typeface="Lato" panose="020F0502020204030203" pitchFamily="34" charset="0"/>
              </a:rPr>
              <a:t>Start UIT </a:t>
            </a:r>
            <a:r>
              <a:rPr lang="en-GB" sz="800" b="1" dirty="0">
                <a:solidFill>
                  <a:schemeClr val="accent2">
                    <a:lumMod val="75000"/>
                  </a:schemeClr>
                </a:solidFill>
                <a:latin typeface="Lato" panose="020F0502020204030203" pitchFamily="34" charset="0"/>
                <a:ea typeface="Lato" panose="020F0502020204030203" pitchFamily="34" charset="0"/>
                <a:cs typeface="Lato" panose="020F0502020204030203" pitchFamily="34" charset="0"/>
              </a:rPr>
              <a:t>engagement with Customers TOSH</a:t>
            </a:r>
            <a:endParaRPr kumimoji="0" lang="en-GB" sz="800" b="1" i="0" u="none" strike="noStrike" kern="1200" cap="none" spc="0" normalizeH="0" baseline="0" noProof="0" dirty="0">
              <a:ln>
                <a:noFill/>
              </a:ln>
              <a:solidFill>
                <a:schemeClr val="accent2">
                  <a:lumMod val="75000"/>
                </a:scheme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01" name="Isosceles Triangle 100">
            <a:extLst>
              <a:ext uri="{FF2B5EF4-FFF2-40B4-BE49-F238E27FC236}">
                <a16:creationId xmlns:a16="http://schemas.microsoft.com/office/drawing/2014/main" id="{D4A2E762-A3C0-4BFB-8F4E-CC5B927CEA61}"/>
              </a:ext>
            </a:extLst>
          </p:cNvPr>
          <p:cNvSpPr/>
          <p:nvPr/>
        </p:nvSpPr>
        <p:spPr>
          <a:xfrm>
            <a:off x="5876708" y="1955316"/>
            <a:ext cx="143859" cy="126452"/>
          </a:xfrm>
          <a:prstGeom prst="triangle">
            <a:avLst/>
          </a:prstGeom>
          <a:solidFill>
            <a:schemeClr val="bg2">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9" name="Pentagon 16">
            <a:extLst>
              <a:ext uri="{FF2B5EF4-FFF2-40B4-BE49-F238E27FC236}">
                <a16:creationId xmlns:a16="http://schemas.microsoft.com/office/drawing/2014/main" id="{E9AAF809-E108-47B0-A06A-3F4C295D11FE}"/>
              </a:ext>
            </a:extLst>
          </p:cNvPr>
          <p:cNvSpPr/>
          <p:nvPr/>
        </p:nvSpPr>
        <p:spPr>
          <a:xfrm>
            <a:off x="5758357" y="4597555"/>
            <a:ext cx="688044" cy="391772"/>
          </a:xfrm>
          <a:prstGeom prst="roundRect">
            <a:avLst/>
          </a:prstGeom>
          <a:solidFill>
            <a:srgbClr val="9CA299">
              <a:lumMod val="5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PIT -3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(Prod fix fw 4.1.0.4)</a:t>
            </a:r>
          </a:p>
        </p:txBody>
      </p:sp>
      <p:sp>
        <p:nvSpPr>
          <p:cNvPr id="166" name="Pentagon 16">
            <a:extLst>
              <a:ext uri="{FF2B5EF4-FFF2-40B4-BE49-F238E27FC236}">
                <a16:creationId xmlns:a16="http://schemas.microsoft.com/office/drawing/2014/main" id="{69453B77-C65C-4380-B4F6-88B0338C1E06}"/>
              </a:ext>
            </a:extLst>
          </p:cNvPr>
          <p:cNvSpPr/>
          <p:nvPr/>
        </p:nvSpPr>
        <p:spPr>
          <a:xfrm>
            <a:off x="8435718" y="3784004"/>
            <a:ext cx="80210" cy="345321"/>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CPL</a:t>
            </a:r>
          </a:p>
        </p:txBody>
      </p:sp>
      <p:sp>
        <p:nvSpPr>
          <p:cNvPr id="167" name="Pentagon 16">
            <a:extLst>
              <a:ext uri="{FF2B5EF4-FFF2-40B4-BE49-F238E27FC236}">
                <a16:creationId xmlns:a16="http://schemas.microsoft.com/office/drawing/2014/main" id="{A7464FB6-5723-4A05-A47E-7B646838CCFC}"/>
              </a:ext>
            </a:extLst>
          </p:cNvPr>
          <p:cNvSpPr/>
          <p:nvPr/>
        </p:nvSpPr>
        <p:spPr>
          <a:xfrm>
            <a:off x="7777735" y="2650283"/>
            <a:ext cx="75894" cy="346567"/>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CPL</a:t>
            </a:r>
          </a:p>
        </p:txBody>
      </p:sp>
      <p:sp>
        <p:nvSpPr>
          <p:cNvPr id="168" name="Pentagon 16">
            <a:extLst>
              <a:ext uri="{FF2B5EF4-FFF2-40B4-BE49-F238E27FC236}">
                <a16:creationId xmlns:a16="http://schemas.microsoft.com/office/drawing/2014/main" id="{908CD548-AA76-405F-A714-1B7E18ED1E78}"/>
              </a:ext>
            </a:extLst>
          </p:cNvPr>
          <p:cNvSpPr>
            <a:spLocks/>
          </p:cNvSpPr>
          <p:nvPr/>
        </p:nvSpPr>
        <p:spPr>
          <a:xfrm>
            <a:off x="7771889" y="4004607"/>
            <a:ext cx="528184" cy="345074"/>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DB. DB-F UIT</a:t>
            </a:r>
          </a:p>
        </p:txBody>
      </p:sp>
      <p:sp>
        <p:nvSpPr>
          <p:cNvPr id="169" name="Diamond 168">
            <a:extLst>
              <a:ext uri="{FF2B5EF4-FFF2-40B4-BE49-F238E27FC236}">
                <a16:creationId xmlns:a16="http://schemas.microsoft.com/office/drawing/2014/main" id="{B29653A4-9416-4B37-BA2F-6DB187E861B4}"/>
              </a:ext>
            </a:extLst>
          </p:cNvPr>
          <p:cNvSpPr/>
          <p:nvPr/>
        </p:nvSpPr>
        <p:spPr>
          <a:xfrm>
            <a:off x="7853253" y="2829073"/>
            <a:ext cx="74404" cy="101015"/>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70" name="Diamond 169">
            <a:extLst>
              <a:ext uri="{FF2B5EF4-FFF2-40B4-BE49-F238E27FC236}">
                <a16:creationId xmlns:a16="http://schemas.microsoft.com/office/drawing/2014/main" id="{AA42FD34-E000-4B8E-988B-A106C4642CFE}"/>
              </a:ext>
            </a:extLst>
          </p:cNvPr>
          <p:cNvSpPr/>
          <p:nvPr/>
        </p:nvSpPr>
        <p:spPr>
          <a:xfrm>
            <a:off x="6379311" y="2970205"/>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71" name="Diamond 170">
            <a:extLst>
              <a:ext uri="{FF2B5EF4-FFF2-40B4-BE49-F238E27FC236}">
                <a16:creationId xmlns:a16="http://schemas.microsoft.com/office/drawing/2014/main" id="{62DDEC22-ECE4-48AE-891C-336B17F151C7}"/>
              </a:ext>
            </a:extLst>
          </p:cNvPr>
          <p:cNvSpPr/>
          <p:nvPr/>
        </p:nvSpPr>
        <p:spPr>
          <a:xfrm>
            <a:off x="6604304" y="2955727"/>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72" name="TextBox 171">
            <a:extLst>
              <a:ext uri="{FF2B5EF4-FFF2-40B4-BE49-F238E27FC236}">
                <a16:creationId xmlns:a16="http://schemas.microsoft.com/office/drawing/2014/main" id="{29E37EAC-ED3A-4816-BC59-317116D3E959}"/>
              </a:ext>
            </a:extLst>
          </p:cNvPr>
          <p:cNvSpPr txBox="1"/>
          <p:nvPr/>
        </p:nvSpPr>
        <p:spPr>
          <a:xfrm>
            <a:off x="6128919" y="3052886"/>
            <a:ext cx="333899"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TAB</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rgbClr val="1F144A"/>
                </a:solidFill>
                <a:latin typeface="Lato" panose="020F0502020204030203" pitchFamily="34" charset="0"/>
                <a:ea typeface="Lato" panose="020F0502020204030203" pitchFamily="34" charset="0"/>
                <a:cs typeface="Lato" panose="020F0502020204030203" pitchFamily="34" charset="0"/>
              </a:rPr>
              <a:t>10</a:t>
            </a: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/03</a:t>
            </a:r>
          </a:p>
        </p:txBody>
      </p:sp>
      <p:sp>
        <p:nvSpPr>
          <p:cNvPr id="173" name="TextBox 172">
            <a:extLst>
              <a:ext uri="{FF2B5EF4-FFF2-40B4-BE49-F238E27FC236}">
                <a16:creationId xmlns:a16="http://schemas.microsoft.com/office/drawing/2014/main" id="{06F24C00-1310-4F86-8A2B-F25F991688F3}"/>
              </a:ext>
            </a:extLst>
          </p:cNvPr>
          <p:cNvSpPr txBox="1"/>
          <p:nvPr/>
        </p:nvSpPr>
        <p:spPr>
          <a:xfrm>
            <a:off x="6419342" y="3047549"/>
            <a:ext cx="376351"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TAG</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rgbClr val="1F144A"/>
                </a:solidFill>
                <a:latin typeface="Lato" panose="020F0502020204030203" pitchFamily="34" charset="0"/>
                <a:ea typeface="Lato" panose="020F0502020204030203" pitchFamily="34" charset="0"/>
                <a:cs typeface="Lato" panose="020F0502020204030203" pitchFamily="34" charset="0"/>
              </a:rPr>
              <a:t>29/03</a:t>
            </a:r>
            <a:endPar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74" name="TextBox 173">
            <a:extLst>
              <a:ext uri="{FF2B5EF4-FFF2-40B4-BE49-F238E27FC236}">
                <a16:creationId xmlns:a16="http://schemas.microsoft.com/office/drawing/2014/main" id="{9AFAF959-D32A-4A16-B443-687621502A40}"/>
              </a:ext>
            </a:extLst>
          </p:cNvPr>
          <p:cNvSpPr txBox="1"/>
          <p:nvPr/>
        </p:nvSpPr>
        <p:spPr>
          <a:xfrm>
            <a:off x="7659323" y="3001589"/>
            <a:ext cx="312718"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CPL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14/07</a:t>
            </a:r>
          </a:p>
        </p:txBody>
      </p:sp>
      <p:sp>
        <p:nvSpPr>
          <p:cNvPr id="175" name="Diamond 174">
            <a:extLst>
              <a:ext uri="{FF2B5EF4-FFF2-40B4-BE49-F238E27FC236}">
                <a16:creationId xmlns:a16="http://schemas.microsoft.com/office/drawing/2014/main" id="{DB48910A-52FD-4B19-9CAC-D92AA1814BE2}"/>
              </a:ext>
            </a:extLst>
          </p:cNvPr>
          <p:cNvSpPr/>
          <p:nvPr/>
        </p:nvSpPr>
        <p:spPr>
          <a:xfrm>
            <a:off x="8524859" y="3939237"/>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76" name="Diamond 175">
            <a:extLst>
              <a:ext uri="{FF2B5EF4-FFF2-40B4-BE49-F238E27FC236}">
                <a16:creationId xmlns:a16="http://schemas.microsoft.com/office/drawing/2014/main" id="{C7040907-81C1-48A2-88FA-509C7734DCB2}"/>
              </a:ext>
            </a:extLst>
          </p:cNvPr>
          <p:cNvSpPr/>
          <p:nvPr/>
        </p:nvSpPr>
        <p:spPr>
          <a:xfrm>
            <a:off x="7193976" y="3947245"/>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77" name="Diamond 176">
            <a:extLst>
              <a:ext uri="{FF2B5EF4-FFF2-40B4-BE49-F238E27FC236}">
                <a16:creationId xmlns:a16="http://schemas.microsoft.com/office/drawing/2014/main" id="{B68D06D7-635F-4AE3-859C-13498C524F82}"/>
              </a:ext>
            </a:extLst>
          </p:cNvPr>
          <p:cNvSpPr/>
          <p:nvPr/>
        </p:nvSpPr>
        <p:spPr>
          <a:xfrm>
            <a:off x="7688048" y="3925628"/>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78" name="TextBox 177">
            <a:extLst>
              <a:ext uri="{FF2B5EF4-FFF2-40B4-BE49-F238E27FC236}">
                <a16:creationId xmlns:a16="http://schemas.microsoft.com/office/drawing/2014/main" id="{F6B22144-72BF-4360-BA62-C04DC94D63EC}"/>
              </a:ext>
            </a:extLst>
          </p:cNvPr>
          <p:cNvSpPr txBox="1"/>
          <p:nvPr/>
        </p:nvSpPr>
        <p:spPr>
          <a:xfrm>
            <a:off x="6998940" y="4159314"/>
            <a:ext cx="308382"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TAB</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rgbClr val="1F144A"/>
                </a:solidFill>
                <a:latin typeface="Lato" panose="020F0502020204030203" pitchFamily="34" charset="0"/>
                <a:ea typeface="Lato" panose="020F0502020204030203" pitchFamily="34" charset="0"/>
                <a:cs typeface="Lato" panose="020F0502020204030203" pitchFamily="34" charset="0"/>
              </a:rPr>
              <a:t>23</a:t>
            </a: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/05</a:t>
            </a:r>
          </a:p>
        </p:txBody>
      </p:sp>
      <p:sp>
        <p:nvSpPr>
          <p:cNvPr id="179" name="TextBox 178">
            <a:extLst>
              <a:ext uri="{FF2B5EF4-FFF2-40B4-BE49-F238E27FC236}">
                <a16:creationId xmlns:a16="http://schemas.microsoft.com/office/drawing/2014/main" id="{07B42593-297F-4A4D-989F-919C0D5917C8}"/>
              </a:ext>
            </a:extLst>
          </p:cNvPr>
          <p:cNvSpPr txBox="1"/>
          <p:nvPr/>
        </p:nvSpPr>
        <p:spPr>
          <a:xfrm>
            <a:off x="7400038" y="4157963"/>
            <a:ext cx="350610"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TAG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 28/06</a:t>
            </a:r>
          </a:p>
        </p:txBody>
      </p:sp>
      <p:sp>
        <p:nvSpPr>
          <p:cNvPr id="180" name="TextBox 179">
            <a:extLst>
              <a:ext uri="{FF2B5EF4-FFF2-40B4-BE49-F238E27FC236}">
                <a16:creationId xmlns:a16="http://schemas.microsoft.com/office/drawing/2014/main" id="{EF5C06A7-7F6A-4A60-AEA3-FBC0A1895295}"/>
              </a:ext>
            </a:extLst>
          </p:cNvPr>
          <p:cNvSpPr txBox="1"/>
          <p:nvPr/>
        </p:nvSpPr>
        <p:spPr>
          <a:xfrm>
            <a:off x="8380104" y="4196047"/>
            <a:ext cx="295711"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CPL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15/09</a:t>
            </a:r>
          </a:p>
        </p:txBody>
      </p:sp>
      <p:sp>
        <p:nvSpPr>
          <p:cNvPr id="181" name="Pentagon 16">
            <a:extLst>
              <a:ext uri="{FF2B5EF4-FFF2-40B4-BE49-F238E27FC236}">
                <a16:creationId xmlns:a16="http://schemas.microsoft.com/office/drawing/2014/main" id="{37DB1304-0005-41F3-830C-B2923EFA7B99}"/>
              </a:ext>
            </a:extLst>
          </p:cNvPr>
          <p:cNvSpPr>
            <a:spLocks/>
          </p:cNvSpPr>
          <p:nvPr/>
        </p:nvSpPr>
        <p:spPr>
          <a:xfrm>
            <a:off x="6695477" y="2860112"/>
            <a:ext cx="695315" cy="179118"/>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DB UIT</a:t>
            </a:r>
          </a:p>
        </p:txBody>
      </p:sp>
      <p:sp>
        <p:nvSpPr>
          <p:cNvPr id="182" name="Pentagon 16">
            <a:extLst>
              <a:ext uri="{FF2B5EF4-FFF2-40B4-BE49-F238E27FC236}">
                <a16:creationId xmlns:a16="http://schemas.microsoft.com/office/drawing/2014/main" id="{A1B4AACD-A001-4513-BAE0-4F5D9E20EC76}"/>
              </a:ext>
            </a:extLst>
          </p:cNvPr>
          <p:cNvSpPr/>
          <p:nvPr/>
        </p:nvSpPr>
        <p:spPr>
          <a:xfrm>
            <a:off x="8550514" y="2743286"/>
            <a:ext cx="86544" cy="214276"/>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183" name="Pentagon 16">
            <a:extLst>
              <a:ext uri="{FF2B5EF4-FFF2-40B4-BE49-F238E27FC236}">
                <a16:creationId xmlns:a16="http://schemas.microsoft.com/office/drawing/2014/main" id="{08719239-C8EF-4184-890F-034F5DAE21E6}"/>
              </a:ext>
            </a:extLst>
          </p:cNvPr>
          <p:cNvSpPr/>
          <p:nvPr/>
        </p:nvSpPr>
        <p:spPr>
          <a:xfrm>
            <a:off x="5579050" y="2726556"/>
            <a:ext cx="410478" cy="469739"/>
          </a:xfrm>
          <a:prstGeom prst="roundRect">
            <a:avLst/>
          </a:prstGeom>
          <a:solidFill>
            <a:srgbClr val="9CA299">
              <a:lumMod val="5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PIT (Prod Fix fw 13.6)</a:t>
            </a:r>
          </a:p>
        </p:txBody>
      </p:sp>
      <p:sp>
        <p:nvSpPr>
          <p:cNvPr id="184" name="Pentagon 16">
            <a:extLst>
              <a:ext uri="{FF2B5EF4-FFF2-40B4-BE49-F238E27FC236}">
                <a16:creationId xmlns:a16="http://schemas.microsoft.com/office/drawing/2014/main" id="{1D846FC3-53AE-4EDB-B175-5D061710ACA0}"/>
              </a:ext>
            </a:extLst>
          </p:cNvPr>
          <p:cNvSpPr/>
          <p:nvPr/>
        </p:nvSpPr>
        <p:spPr>
          <a:xfrm>
            <a:off x="5935770" y="2726038"/>
            <a:ext cx="348569" cy="247082"/>
          </a:xfrm>
          <a:prstGeom prst="roundRect">
            <a:avLst/>
          </a:prstGeom>
          <a:solidFill>
            <a:srgbClr val="92D050"/>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Defect fix</a:t>
            </a:r>
          </a:p>
        </p:txBody>
      </p:sp>
      <p:sp>
        <p:nvSpPr>
          <p:cNvPr id="185" name="Pentagon 16">
            <a:extLst>
              <a:ext uri="{FF2B5EF4-FFF2-40B4-BE49-F238E27FC236}">
                <a16:creationId xmlns:a16="http://schemas.microsoft.com/office/drawing/2014/main" id="{1E18621E-4F7D-4E6F-834F-32AB55A7F7D7}"/>
              </a:ext>
            </a:extLst>
          </p:cNvPr>
          <p:cNvSpPr/>
          <p:nvPr/>
        </p:nvSpPr>
        <p:spPr>
          <a:xfrm>
            <a:off x="5910223" y="3877594"/>
            <a:ext cx="511179" cy="245575"/>
          </a:xfrm>
          <a:prstGeom prst="roundRect">
            <a:avLst/>
          </a:prstGeom>
          <a:solidFill>
            <a:srgbClr val="9CA299">
              <a:lumMod val="5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PIT </a:t>
            </a:r>
            <a:r>
              <a:rPr kumimoji="0" lang="en-GB" sz="6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(CPA related Fix)</a:t>
            </a:r>
            <a:endPar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86" name="Pentagon 16">
            <a:extLst>
              <a:ext uri="{FF2B5EF4-FFF2-40B4-BE49-F238E27FC236}">
                <a16:creationId xmlns:a16="http://schemas.microsoft.com/office/drawing/2014/main" id="{85DDE965-88AB-4B90-B4C9-7C2AB78C7C8E}"/>
              </a:ext>
            </a:extLst>
          </p:cNvPr>
          <p:cNvSpPr/>
          <p:nvPr/>
        </p:nvSpPr>
        <p:spPr>
          <a:xfrm>
            <a:off x="6442050" y="3854841"/>
            <a:ext cx="649779" cy="269410"/>
          </a:xfrm>
          <a:prstGeom prst="roundRect">
            <a:avLst/>
          </a:prstGeom>
          <a:solidFill>
            <a:srgbClr val="92D050"/>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Defect Fix</a:t>
            </a:r>
          </a:p>
        </p:txBody>
      </p:sp>
      <p:sp>
        <p:nvSpPr>
          <p:cNvPr id="187" name="Rectangle: Rounded Corners 186">
            <a:extLst>
              <a:ext uri="{FF2B5EF4-FFF2-40B4-BE49-F238E27FC236}">
                <a16:creationId xmlns:a16="http://schemas.microsoft.com/office/drawing/2014/main" id="{4739AFCB-E44A-45AF-BBDD-EA8D77DE0BD9}"/>
              </a:ext>
            </a:extLst>
          </p:cNvPr>
          <p:cNvSpPr/>
          <p:nvPr/>
        </p:nvSpPr>
        <p:spPr>
          <a:xfrm>
            <a:off x="5791180" y="3289718"/>
            <a:ext cx="1887180" cy="148615"/>
          </a:xfrm>
          <a:prstGeom prst="roundRect">
            <a:avLst/>
          </a:prstGeom>
          <a:solidFill>
            <a:schemeClr val="accent5">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lumMod val="75000"/>
                    <a:lumOff val="25000"/>
                  </a:srgbClr>
                </a:solidFill>
                <a:effectLst/>
                <a:uLnTx/>
                <a:uFillTx/>
                <a:latin typeface="Lato" panose="020F0502020204030203" pitchFamily="34" charset="0"/>
                <a:ea typeface="Lato" panose="020F0502020204030203" pitchFamily="34" charset="0"/>
                <a:cs typeface="Lato" panose="020F0502020204030203" pitchFamily="34" charset="0"/>
              </a:rPr>
              <a:t>CPA Certification</a:t>
            </a:r>
          </a:p>
        </p:txBody>
      </p:sp>
      <p:sp>
        <p:nvSpPr>
          <p:cNvPr id="189" name="Diamond 188">
            <a:extLst>
              <a:ext uri="{FF2B5EF4-FFF2-40B4-BE49-F238E27FC236}">
                <a16:creationId xmlns:a16="http://schemas.microsoft.com/office/drawing/2014/main" id="{67B2A285-929F-4A5D-85D0-0D6DCBCE803A}"/>
              </a:ext>
            </a:extLst>
          </p:cNvPr>
          <p:cNvSpPr/>
          <p:nvPr/>
        </p:nvSpPr>
        <p:spPr>
          <a:xfrm>
            <a:off x="4767577" y="4095971"/>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90" name="TextBox 189">
            <a:extLst>
              <a:ext uri="{FF2B5EF4-FFF2-40B4-BE49-F238E27FC236}">
                <a16:creationId xmlns:a16="http://schemas.microsoft.com/office/drawing/2014/main" id="{054C2C8E-770C-45A5-81D6-DC437348BC72}"/>
              </a:ext>
            </a:extLst>
          </p:cNvPr>
          <p:cNvSpPr txBox="1"/>
          <p:nvPr/>
        </p:nvSpPr>
        <p:spPr>
          <a:xfrm>
            <a:off x="4581019" y="4188416"/>
            <a:ext cx="308382"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TAB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Oct</a:t>
            </a:r>
          </a:p>
        </p:txBody>
      </p:sp>
      <p:sp>
        <p:nvSpPr>
          <p:cNvPr id="191" name="Pentagon 16">
            <a:extLst>
              <a:ext uri="{FF2B5EF4-FFF2-40B4-BE49-F238E27FC236}">
                <a16:creationId xmlns:a16="http://schemas.microsoft.com/office/drawing/2014/main" id="{5EBC8802-39BF-4CA8-A2CD-F02E0A5C4785}"/>
              </a:ext>
            </a:extLst>
          </p:cNvPr>
          <p:cNvSpPr/>
          <p:nvPr/>
        </p:nvSpPr>
        <p:spPr>
          <a:xfrm>
            <a:off x="6313183" y="2727471"/>
            <a:ext cx="337605" cy="229269"/>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UP</a:t>
            </a:r>
          </a:p>
        </p:txBody>
      </p:sp>
      <p:sp>
        <p:nvSpPr>
          <p:cNvPr id="192" name="Pentagon 16">
            <a:extLst>
              <a:ext uri="{FF2B5EF4-FFF2-40B4-BE49-F238E27FC236}">
                <a16:creationId xmlns:a16="http://schemas.microsoft.com/office/drawing/2014/main" id="{F3656381-256F-40A8-9015-181B26CBBFEA}"/>
              </a:ext>
            </a:extLst>
          </p:cNvPr>
          <p:cNvSpPr>
            <a:spLocks/>
          </p:cNvSpPr>
          <p:nvPr/>
        </p:nvSpPr>
        <p:spPr>
          <a:xfrm>
            <a:off x="6686671" y="2668979"/>
            <a:ext cx="695315" cy="172196"/>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SB UIT</a:t>
            </a:r>
          </a:p>
        </p:txBody>
      </p:sp>
      <p:sp>
        <p:nvSpPr>
          <p:cNvPr id="193" name="Pentagon 16">
            <a:extLst>
              <a:ext uri="{FF2B5EF4-FFF2-40B4-BE49-F238E27FC236}">
                <a16:creationId xmlns:a16="http://schemas.microsoft.com/office/drawing/2014/main" id="{7AC873F2-5A0A-4581-8A14-C4369A4691BF}"/>
              </a:ext>
            </a:extLst>
          </p:cNvPr>
          <p:cNvSpPr/>
          <p:nvPr/>
        </p:nvSpPr>
        <p:spPr>
          <a:xfrm>
            <a:off x="7935421" y="2753655"/>
            <a:ext cx="582721" cy="243196"/>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Pilot (OTA)</a:t>
            </a:r>
          </a:p>
        </p:txBody>
      </p:sp>
      <p:sp>
        <p:nvSpPr>
          <p:cNvPr id="194" name="Diamond 193">
            <a:extLst>
              <a:ext uri="{FF2B5EF4-FFF2-40B4-BE49-F238E27FC236}">
                <a16:creationId xmlns:a16="http://schemas.microsoft.com/office/drawing/2014/main" id="{F97B65AA-D673-4565-97EF-72E6EA071A38}"/>
              </a:ext>
            </a:extLst>
          </p:cNvPr>
          <p:cNvSpPr/>
          <p:nvPr/>
        </p:nvSpPr>
        <p:spPr>
          <a:xfrm>
            <a:off x="10211970" y="2812025"/>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95" name="TextBox 194">
            <a:extLst>
              <a:ext uri="{FF2B5EF4-FFF2-40B4-BE49-F238E27FC236}">
                <a16:creationId xmlns:a16="http://schemas.microsoft.com/office/drawing/2014/main" id="{4B59AAB4-0548-445B-BD7D-570319DD9B16}"/>
              </a:ext>
            </a:extLst>
          </p:cNvPr>
          <p:cNvSpPr txBox="1"/>
          <p:nvPr/>
        </p:nvSpPr>
        <p:spPr>
          <a:xfrm>
            <a:off x="9648806" y="2961519"/>
            <a:ext cx="858018" cy="12311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In Supply Chain</a:t>
            </a:r>
          </a:p>
        </p:txBody>
      </p:sp>
      <p:sp>
        <p:nvSpPr>
          <p:cNvPr id="196" name="Pentagon 16">
            <a:extLst>
              <a:ext uri="{FF2B5EF4-FFF2-40B4-BE49-F238E27FC236}">
                <a16:creationId xmlns:a16="http://schemas.microsoft.com/office/drawing/2014/main" id="{8D0ADDD4-9211-431D-B21F-B4C878F4D981}"/>
              </a:ext>
            </a:extLst>
          </p:cNvPr>
          <p:cNvSpPr/>
          <p:nvPr/>
        </p:nvSpPr>
        <p:spPr>
          <a:xfrm>
            <a:off x="7687917" y="2724345"/>
            <a:ext cx="86544" cy="199917"/>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197" name="Pentagon 16">
            <a:extLst>
              <a:ext uri="{FF2B5EF4-FFF2-40B4-BE49-F238E27FC236}">
                <a16:creationId xmlns:a16="http://schemas.microsoft.com/office/drawing/2014/main" id="{3E7EBACC-8B5B-4271-B8C2-12A2457E123B}"/>
              </a:ext>
            </a:extLst>
          </p:cNvPr>
          <p:cNvSpPr/>
          <p:nvPr/>
        </p:nvSpPr>
        <p:spPr>
          <a:xfrm>
            <a:off x="4670409" y="2745912"/>
            <a:ext cx="878962" cy="211646"/>
          </a:xfrm>
          <a:prstGeom prst="roundRect">
            <a:avLst/>
          </a:prstGeom>
          <a:solidFill>
            <a:srgbClr val="92D050"/>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SIT SB. DB &amp;</a:t>
            </a:r>
          </a:p>
        </p:txBody>
      </p:sp>
      <p:sp>
        <p:nvSpPr>
          <p:cNvPr id="198" name="Pentagon 16">
            <a:extLst>
              <a:ext uri="{FF2B5EF4-FFF2-40B4-BE49-F238E27FC236}">
                <a16:creationId xmlns:a16="http://schemas.microsoft.com/office/drawing/2014/main" id="{2F23E245-70A3-4D32-BE6A-F109CAFBF519}"/>
              </a:ext>
            </a:extLst>
          </p:cNvPr>
          <p:cNvSpPr>
            <a:spLocks/>
          </p:cNvSpPr>
          <p:nvPr/>
        </p:nvSpPr>
        <p:spPr>
          <a:xfrm>
            <a:off x="7767191" y="3770417"/>
            <a:ext cx="528184" cy="190800"/>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SB  UIT</a:t>
            </a:r>
          </a:p>
        </p:txBody>
      </p:sp>
      <p:sp>
        <p:nvSpPr>
          <p:cNvPr id="199" name="Pentagon 16">
            <a:extLst>
              <a:ext uri="{FF2B5EF4-FFF2-40B4-BE49-F238E27FC236}">
                <a16:creationId xmlns:a16="http://schemas.microsoft.com/office/drawing/2014/main" id="{487230BD-D9A0-415F-BC11-BCF5E0757AEE}"/>
              </a:ext>
            </a:extLst>
          </p:cNvPr>
          <p:cNvSpPr/>
          <p:nvPr/>
        </p:nvSpPr>
        <p:spPr>
          <a:xfrm>
            <a:off x="7273119" y="3848597"/>
            <a:ext cx="401838" cy="269410"/>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UP</a:t>
            </a:r>
          </a:p>
        </p:txBody>
      </p:sp>
      <p:sp>
        <p:nvSpPr>
          <p:cNvPr id="200" name="Pentagon 16">
            <a:extLst>
              <a:ext uri="{FF2B5EF4-FFF2-40B4-BE49-F238E27FC236}">
                <a16:creationId xmlns:a16="http://schemas.microsoft.com/office/drawing/2014/main" id="{FE25584F-C9BD-4F57-AE0A-9175E9849F2A}"/>
              </a:ext>
            </a:extLst>
          </p:cNvPr>
          <p:cNvSpPr/>
          <p:nvPr/>
        </p:nvSpPr>
        <p:spPr>
          <a:xfrm>
            <a:off x="4853474" y="3872254"/>
            <a:ext cx="1044724" cy="264518"/>
          </a:xfrm>
          <a:prstGeom prst="roundRect">
            <a:avLst/>
          </a:prstGeom>
          <a:solidFill>
            <a:srgbClr val="92D050"/>
          </a:solidFill>
          <a:ln w="9525" cap="flat" cmpd="sng" algn="ctr">
            <a:solidFill>
              <a:srgbClr val="505253"/>
            </a:solidFill>
            <a:prstDash val="solid"/>
          </a:ln>
          <a:effectLst/>
        </p:spPr>
        <p:txBody>
          <a:bodyPr lIns="36000" rIns="36000" rtlCol="0" anchor="ctr"/>
          <a:lstStyle/>
          <a:p>
            <a:pPr lvl="0" algn="ctr" defTabSz="457200">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SIT SB. DB. </a:t>
            </a:r>
            <a:r>
              <a:rPr lang="en-GB" sz="800" b="1" kern="0" dirty="0">
                <a:solidFill>
                  <a:srgbClr val="FFFFFF"/>
                </a:solidFill>
                <a:latin typeface="Lato" panose="020F0502020204030203" pitchFamily="34" charset="0"/>
                <a:ea typeface="Lato" panose="020F0502020204030203" pitchFamily="34" charset="0"/>
                <a:cs typeface="Lato" panose="020F0502020204030203" pitchFamily="34" charset="0"/>
              </a:rPr>
              <a:t>DB-F</a:t>
            </a:r>
            <a:endPar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01" name="Pentagon 16">
            <a:extLst>
              <a:ext uri="{FF2B5EF4-FFF2-40B4-BE49-F238E27FC236}">
                <a16:creationId xmlns:a16="http://schemas.microsoft.com/office/drawing/2014/main" id="{D450F51A-1FF5-4789-AABE-4F84DF2A3853}"/>
              </a:ext>
            </a:extLst>
          </p:cNvPr>
          <p:cNvSpPr/>
          <p:nvPr/>
        </p:nvSpPr>
        <p:spPr>
          <a:xfrm>
            <a:off x="8325971" y="3879538"/>
            <a:ext cx="86544" cy="191684"/>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202" name="Pentagon 16">
            <a:extLst>
              <a:ext uri="{FF2B5EF4-FFF2-40B4-BE49-F238E27FC236}">
                <a16:creationId xmlns:a16="http://schemas.microsoft.com/office/drawing/2014/main" id="{517F4D2C-F8B2-400C-953A-B27F80657509}"/>
              </a:ext>
            </a:extLst>
          </p:cNvPr>
          <p:cNvSpPr/>
          <p:nvPr/>
        </p:nvSpPr>
        <p:spPr>
          <a:xfrm>
            <a:off x="8598462" y="3842285"/>
            <a:ext cx="582721" cy="275722"/>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Pilot (OTA)</a:t>
            </a:r>
          </a:p>
        </p:txBody>
      </p:sp>
      <p:sp>
        <p:nvSpPr>
          <p:cNvPr id="203" name="Pentagon 16">
            <a:extLst>
              <a:ext uri="{FF2B5EF4-FFF2-40B4-BE49-F238E27FC236}">
                <a16:creationId xmlns:a16="http://schemas.microsoft.com/office/drawing/2014/main" id="{412DC7C7-7D67-41DE-BA90-CF8BC737FB14}"/>
              </a:ext>
            </a:extLst>
          </p:cNvPr>
          <p:cNvSpPr/>
          <p:nvPr/>
        </p:nvSpPr>
        <p:spPr>
          <a:xfrm>
            <a:off x="9217784" y="3849747"/>
            <a:ext cx="86544" cy="191684"/>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204" name="Diamond 203">
            <a:extLst>
              <a:ext uri="{FF2B5EF4-FFF2-40B4-BE49-F238E27FC236}">
                <a16:creationId xmlns:a16="http://schemas.microsoft.com/office/drawing/2014/main" id="{1C762A94-89CA-4765-827E-71D72DCAEAE5}"/>
              </a:ext>
            </a:extLst>
          </p:cNvPr>
          <p:cNvSpPr/>
          <p:nvPr/>
        </p:nvSpPr>
        <p:spPr>
          <a:xfrm>
            <a:off x="10961686" y="3814016"/>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05" name="TextBox 204">
            <a:extLst>
              <a:ext uri="{FF2B5EF4-FFF2-40B4-BE49-F238E27FC236}">
                <a16:creationId xmlns:a16="http://schemas.microsoft.com/office/drawing/2014/main" id="{5E32D6D1-258C-4305-943B-41FA48545FEA}"/>
              </a:ext>
            </a:extLst>
          </p:cNvPr>
          <p:cNvSpPr txBox="1"/>
          <p:nvPr/>
        </p:nvSpPr>
        <p:spPr>
          <a:xfrm>
            <a:off x="10387721" y="3931251"/>
            <a:ext cx="858018" cy="12311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In Supply Chain</a:t>
            </a:r>
          </a:p>
        </p:txBody>
      </p:sp>
      <p:sp>
        <p:nvSpPr>
          <p:cNvPr id="206" name="Pentagon 16">
            <a:extLst>
              <a:ext uri="{FF2B5EF4-FFF2-40B4-BE49-F238E27FC236}">
                <a16:creationId xmlns:a16="http://schemas.microsoft.com/office/drawing/2014/main" id="{C53B23F1-A4AE-4CDB-9347-B07679D82587}"/>
              </a:ext>
            </a:extLst>
          </p:cNvPr>
          <p:cNvSpPr/>
          <p:nvPr/>
        </p:nvSpPr>
        <p:spPr>
          <a:xfrm>
            <a:off x="3178364" y="2740595"/>
            <a:ext cx="1033977" cy="238363"/>
          </a:xfrm>
          <a:prstGeom prst="roundRect">
            <a:avLst/>
          </a:prstGeom>
          <a:solidFill>
            <a:srgbClr val="9CA299">
              <a:lumMod val="50000"/>
            </a:srgbClr>
          </a:solidFill>
          <a:ln w="9525" cap="flat" cmpd="sng" algn="ctr">
            <a:solidFill>
              <a:srgbClr val="505253"/>
            </a:solidFill>
            <a:prstDash val="solid"/>
          </a:ln>
          <a:effectLst/>
        </p:spPr>
        <p:txBody>
          <a:bodyPr wrap="square" lIns="36000" r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PIT -1</a:t>
            </a:r>
          </a:p>
        </p:txBody>
      </p:sp>
      <p:sp>
        <p:nvSpPr>
          <p:cNvPr id="207" name="Diamond 206">
            <a:extLst>
              <a:ext uri="{FF2B5EF4-FFF2-40B4-BE49-F238E27FC236}">
                <a16:creationId xmlns:a16="http://schemas.microsoft.com/office/drawing/2014/main" id="{EAD48FB5-3A8C-4E95-B873-C5B9D89C818A}"/>
              </a:ext>
            </a:extLst>
          </p:cNvPr>
          <p:cNvSpPr/>
          <p:nvPr/>
        </p:nvSpPr>
        <p:spPr>
          <a:xfrm>
            <a:off x="4569181" y="2822687"/>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08" name="TextBox 207">
            <a:extLst>
              <a:ext uri="{FF2B5EF4-FFF2-40B4-BE49-F238E27FC236}">
                <a16:creationId xmlns:a16="http://schemas.microsoft.com/office/drawing/2014/main" id="{9BC03B05-9020-4D74-9A37-FB12D256C85C}"/>
              </a:ext>
            </a:extLst>
          </p:cNvPr>
          <p:cNvSpPr txBox="1"/>
          <p:nvPr/>
        </p:nvSpPr>
        <p:spPr>
          <a:xfrm>
            <a:off x="4506761" y="3057615"/>
            <a:ext cx="308382"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TAB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Oct</a:t>
            </a:r>
          </a:p>
        </p:txBody>
      </p:sp>
      <p:sp>
        <p:nvSpPr>
          <p:cNvPr id="209" name="TextBox 208">
            <a:extLst>
              <a:ext uri="{FF2B5EF4-FFF2-40B4-BE49-F238E27FC236}">
                <a16:creationId xmlns:a16="http://schemas.microsoft.com/office/drawing/2014/main" id="{38F00540-3067-41D1-9D8A-94BFA7910326}"/>
              </a:ext>
            </a:extLst>
          </p:cNvPr>
          <p:cNvSpPr txBox="1"/>
          <p:nvPr/>
        </p:nvSpPr>
        <p:spPr>
          <a:xfrm>
            <a:off x="7610683" y="3641331"/>
            <a:ext cx="864707" cy="12311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03/07 – 14/08 </a:t>
            </a:r>
          </a:p>
        </p:txBody>
      </p:sp>
      <p:sp>
        <p:nvSpPr>
          <p:cNvPr id="210" name="Pentagon 16">
            <a:extLst>
              <a:ext uri="{FF2B5EF4-FFF2-40B4-BE49-F238E27FC236}">
                <a16:creationId xmlns:a16="http://schemas.microsoft.com/office/drawing/2014/main" id="{617BC273-31A5-4B45-9DF0-1371324A7538}"/>
              </a:ext>
            </a:extLst>
          </p:cNvPr>
          <p:cNvSpPr/>
          <p:nvPr/>
        </p:nvSpPr>
        <p:spPr>
          <a:xfrm>
            <a:off x="2149322" y="3888963"/>
            <a:ext cx="835967" cy="246221"/>
          </a:xfrm>
          <a:prstGeom prst="roundRect">
            <a:avLst/>
          </a:prstGeom>
          <a:solidFill>
            <a:srgbClr val="9CA299">
              <a:lumMod val="5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Arial Rounded MT Bold" panose="020F0704030504030204" pitchFamily="34" charset="0"/>
                <a:ea typeface="+mn-ea"/>
                <a:cs typeface="+mn-cs"/>
              </a:rPr>
              <a:t>PIT -1</a:t>
            </a:r>
          </a:p>
        </p:txBody>
      </p:sp>
      <p:sp>
        <p:nvSpPr>
          <p:cNvPr id="211" name="Pentagon 16">
            <a:extLst>
              <a:ext uri="{FF2B5EF4-FFF2-40B4-BE49-F238E27FC236}">
                <a16:creationId xmlns:a16="http://schemas.microsoft.com/office/drawing/2014/main" id="{EE727D29-2289-4239-8427-F4133A256289}"/>
              </a:ext>
            </a:extLst>
          </p:cNvPr>
          <p:cNvSpPr/>
          <p:nvPr/>
        </p:nvSpPr>
        <p:spPr>
          <a:xfrm>
            <a:off x="3385496" y="3894803"/>
            <a:ext cx="1101095" cy="246221"/>
          </a:xfrm>
          <a:prstGeom prst="roundRect">
            <a:avLst/>
          </a:prstGeom>
          <a:solidFill>
            <a:srgbClr val="9CA299">
              <a:lumMod val="5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FFFFFF"/>
                </a:solidFill>
                <a:effectLst/>
                <a:uLnTx/>
                <a:uFillTx/>
                <a:latin typeface="Arial Rounded MT Bold" panose="020F0704030504030204" pitchFamily="34" charset="0"/>
                <a:ea typeface="+mn-ea"/>
                <a:cs typeface="+mn-cs"/>
              </a:rPr>
              <a:t>PIT -2</a:t>
            </a:r>
          </a:p>
        </p:txBody>
      </p:sp>
      <p:sp>
        <p:nvSpPr>
          <p:cNvPr id="212" name="TextBox 211">
            <a:extLst>
              <a:ext uri="{FF2B5EF4-FFF2-40B4-BE49-F238E27FC236}">
                <a16:creationId xmlns:a16="http://schemas.microsoft.com/office/drawing/2014/main" id="{F0DD4381-E9E8-4523-A71A-D7C5C83EC195}"/>
              </a:ext>
            </a:extLst>
          </p:cNvPr>
          <p:cNvSpPr txBox="1"/>
          <p:nvPr/>
        </p:nvSpPr>
        <p:spPr>
          <a:xfrm>
            <a:off x="10575189" y="3690905"/>
            <a:ext cx="864707" cy="12311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22/04</a:t>
            </a:r>
          </a:p>
        </p:txBody>
      </p:sp>
      <p:sp>
        <p:nvSpPr>
          <p:cNvPr id="213" name="TextBox 212">
            <a:extLst>
              <a:ext uri="{FF2B5EF4-FFF2-40B4-BE49-F238E27FC236}">
                <a16:creationId xmlns:a16="http://schemas.microsoft.com/office/drawing/2014/main" id="{A33096E4-6499-4426-B1A0-74D379E99DDE}"/>
              </a:ext>
            </a:extLst>
          </p:cNvPr>
          <p:cNvSpPr txBox="1"/>
          <p:nvPr/>
        </p:nvSpPr>
        <p:spPr>
          <a:xfrm>
            <a:off x="9925914" y="2655821"/>
            <a:ext cx="864707" cy="12311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19/02</a:t>
            </a:r>
          </a:p>
        </p:txBody>
      </p:sp>
      <p:sp>
        <p:nvSpPr>
          <p:cNvPr id="97" name="TextBox 96">
            <a:extLst>
              <a:ext uri="{FF2B5EF4-FFF2-40B4-BE49-F238E27FC236}">
                <a16:creationId xmlns:a16="http://schemas.microsoft.com/office/drawing/2014/main" id="{7821167B-240A-441E-B8D9-441E7BC99B17}"/>
              </a:ext>
            </a:extLst>
          </p:cNvPr>
          <p:cNvSpPr txBox="1"/>
          <p:nvPr/>
        </p:nvSpPr>
        <p:spPr>
          <a:xfrm>
            <a:off x="6604974" y="2542219"/>
            <a:ext cx="864707" cy="12311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rgbClr val="1F144A"/>
                </a:solidFill>
                <a:latin typeface="Lato" panose="020F0502020204030203" pitchFamily="34" charset="0"/>
                <a:ea typeface="Lato" panose="020F0502020204030203" pitchFamily="34" charset="0"/>
                <a:cs typeface="Lato" panose="020F0502020204030203" pitchFamily="34" charset="0"/>
              </a:rPr>
              <a:t>29</a:t>
            </a: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/03 – 15/05 </a:t>
            </a:r>
          </a:p>
        </p:txBody>
      </p:sp>
      <p:sp>
        <p:nvSpPr>
          <p:cNvPr id="4" name="Rectangle 1">
            <a:extLst>
              <a:ext uri="{FF2B5EF4-FFF2-40B4-BE49-F238E27FC236}">
                <a16:creationId xmlns:a16="http://schemas.microsoft.com/office/drawing/2014/main" id="{93AB6C21-657A-484A-9936-835B659EEBA6}"/>
              </a:ext>
            </a:extLst>
          </p:cNvPr>
          <p:cNvSpPr>
            <a:spLocks noChangeArrowheads="1"/>
          </p:cNvSpPr>
          <p:nvPr/>
        </p:nvSpPr>
        <p:spPr bwMode="auto">
          <a:xfrm>
            <a:off x="1846263" y="2732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Isosceles Triangle 5">
            <a:extLst>
              <a:ext uri="{FF2B5EF4-FFF2-40B4-BE49-F238E27FC236}">
                <a16:creationId xmlns:a16="http://schemas.microsoft.com/office/drawing/2014/main" id="{BEBA31C7-98B2-AAB9-6067-93237E0477C2}"/>
              </a:ext>
            </a:extLst>
          </p:cNvPr>
          <p:cNvSpPr/>
          <p:nvPr/>
        </p:nvSpPr>
        <p:spPr>
          <a:xfrm>
            <a:off x="7532509" y="1959723"/>
            <a:ext cx="164811" cy="15682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EAA69B29-520A-1A35-9010-81B3B702D9EC}"/>
              </a:ext>
            </a:extLst>
          </p:cNvPr>
          <p:cNvSpPr txBox="1"/>
          <p:nvPr/>
        </p:nvSpPr>
        <p:spPr>
          <a:xfrm>
            <a:off x="7325739" y="2210771"/>
            <a:ext cx="5127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ECOS / June 23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Go Live</a:t>
            </a:r>
          </a:p>
        </p:txBody>
      </p:sp>
      <p:sp>
        <p:nvSpPr>
          <p:cNvPr id="13" name="Isosceles Triangle 12">
            <a:extLst>
              <a:ext uri="{FF2B5EF4-FFF2-40B4-BE49-F238E27FC236}">
                <a16:creationId xmlns:a16="http://schemas.microsoft.com/office/drawing/2014/main" id="{686C980F-8BA2-CC54-F1EF-83FB05D85DEC}"/>
              </a:ext>
            </a:extLst>
          </p:cNvPr>
          <p:cNvSpPr/>
          <p:nvPr/>
        </p:nvSpPr>
        <p:spPr>
          <a:xfrm>
            <a:off x="7448315" y="1944064"/>
            <a:ext cx="164811" cy="15682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a:extLst>
              <a:ext uri="{FF2B5EF4-FFF2-40B4-BE49-F238E27FC236}">
                <a16:creationId xmlns:a16="http://schemas.microsoft.com/office/drawing/2014/main" id="{9D233243-5F57-3428-F646-0E754CECB542}"/>
              </a:ext>
            </a:extLst>
          </p:cNvPr>
          <p:cNvSpPr txBox="1">
            <a:spLocks/>
          </p:cNvSpPr>
          <p:nvPr/>
        </p:nvSpPr>
        <p:spPr>
          <a:xfrm>
            <a:off x="315225" y="486645"/>
            <a:ext cx="11804735" cy="389169"/>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2600" b="1" kern="1200">
                <a:solidFill>
                  <a:schemeClr val="accent1"/>
                </a:solidFill>
                <a:latin typeface="Lato" panose="020F0502020204030203" pitchFamily="34" charset="77"/>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1F1449"/>
                </a:solidFill>
                <a:effectLst/>
                <a:uLnTx/>
                <a:uFillTx/>
                <a:latin typeface="Lato"/>
                <a:ea typeface="Lato"/>
                <a:cs typeface="Lato"/>
              </a:rPr>
              <a:t>GBCS 4.1 Plan on a page – </a:t>
            </a:r>
            <a:r>
              <a:rPr lang="en-GB" sz="2400" dirty="0">
                <a:solidFill>
                  <a:srgbClr val="1F1449"/>
                </a:solidFill>
                <a:latin typeface="Lato"/>
                <a:ea typeface="Lato"/>
                <a:cs typeface="Lato"/>
              </a:rPr>
              <a:t>Proposed for February 2023, OPSG (88_1402) Meeting </a:t>
            </a:r>
            <a:endParaRPr kumimoji="0" lang="en-GB" sz="2400" b="1" i="0" u="none" strike="noStrike" kern="1200" cap="none" spc="0" normalizeH="0" baseline="0" noProof="0" dirty="0">
              <a:ln>
                <a:noFill/>
              </a:ln>
              <a:solidFill>
                <a:srgbClr val="1F1449"/>
              </a:solidFill>
              <a:effectLst/>
              <a:uLnTx/>
              <a:uFillTx/>
              <a:latin typeface="Lato"/>
              <a:ea typeface="Lato"/>
              <a:cs typeface="Lato"/>
            </a:endParaRPr>
          </a:p>
        </p:txBody>
      </p:sp>
    </p:spTree>
    <p:extLst>
      <p:ext uri="{BB962C8B-B14F-4D97-AF65-F5344CB8AC3E}">
        <p14:creationId xmlns:p14="http://schemas.microsoft.com/office/powerpoint/2010/main" val="390564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1">
            <a:extLst>
              <a:ext uri="{FF2B5EF4-FFF2-40B4-BE49-F238E27FC236}">
                <a16:creationId xmlns:a16="http://schemas.microsoft.com/office/drawing/2014/main" id="{85FE3D84-7848-4BE9-95D1-E4F623B3781A}"/>
              </a:ext>
            </a:extLst>
          </p:cNvPr>
          <p:cNvCxnSpPr>
            <a:cxnSpLocks/>
          </p:cNvCxnSpPr>
          <p:nvPr/>
        </p:nvCxnSpPr>
        <p:spPr bwMode="auto">
          <a:xfrm>
            <a:off x="587836" y="673760"/>
            <a:ext cx="11030042" cy="0"/>
          </a:xfrm>
          <a:prstGeom prst="line">
            <a:avLst/>
          </a:prstGeom>
          <a:noFill/>
          <a:ln w="6350" algn="ctr">
            <a:solidFill>
              <a:srgbClr val="505253"/>
            </a:solidFill>
            <a:round/>
            <a:headEnd/>
            <a:tailEnd/>
          </a:ln>
          <a:extLst>
            <a:ext uri="{909E8E84-426E-40DD-AFC4-6F175D3DCCD1}">
              <a14:hiddenFill xmlns:a14="http://schemas.microsoft.com/office/drawing/2010/main">
                <a:noFill/>
              </a14:hiddenFill>
            </a:ext>
          </a:extLst>
        </p:spPr>
      </p:cxnSp>
      <p:graphicFrame>
        <p:nvGraphicFramePr>
          <p:cNvPr id="5" name="Table 4">
            <a:extLst>
              <a:ext uri="{FF2B5EF4-FFF2-40B4-BE49-F238E27FC236}">
                <a16:creationId xmlns:a16="http://schemas.microsoft.com/office/drawing/2014/main" id="{C7DE2D72-179B-45CF-A416-779DBDF2E694}"/>
              </a:ext>
            </a:extLst>
          </p:cNvPr>
          <p:cNvGraphicFramePr>
            <a:graphicFrameLocks noGrp="1"/>
          </p:cNvGraphicFramePr>
          <p:nvPr/>
        </p:nvGraphicFramePr>
        <p:xfrm>
          <a:off x="104410" y="607241"/>
          <a:ext cx="11804735" cy="6152004"/>
        </p:xfrm>
        <a:graphic>
          <a:graphicData uri="http://schemas.openxmlformats.org/drawingml/2006/table">
            <a:tbl>
              <a:tblPr firstRow="1" bandRow="1"/>
              <a:tblGrid>
                <a:gridCol w="216339">
                  <a:extLst>
                    <a:ext uri="{9D8B030D-6E8A-4147-A177-3AD203B41FA5}">
                      <a16:colId xmlns:a16="http://schemas.microsoft.com/office/drawing/2014/main" val="3673768722"/>
                    </a:ext>
                  </a:extLst>
                </a:gridCol>
                <a:gridCol w="747560">
                  <a:extLst>
                    <a:ext uri="{9D8B030D-6E8A-4147-A177-3AD203B41FA5}">
                      <a16:colId xmlns:a16="http://schemas.microsoft.com/office/drawing/2014/main" val="4219583228"/>
                    </a:ext>
                  </a:extLst>
                </a:gridCol>
                <a:gridCol w="354761">
                  <a:extLst>
                    <a:ext uri="{9D8B030D-6E8A-4147-A177-3AD203B41FA5}">
                      <a16:colId xmlns:a16="http://schemas.microsoft.com/office/drawing/2014/main" val="2103203743"/>
                    </a:ext>
                  </a:extLst>
                </a:gridCol>
                <a:gridCol w="359013">
                  <a:extLst>
                    <a:ext uri="{9D8B030D-6E8A-4147-A177-3AD203B41FA5}">
                      <a16:colId xmlns:a16="http://schemas.microsoft.com/office/drawing/2014/main" val="2860145634"/>
                    </a:ext>
                  </a:extLst>
                </a:gridCol>
                <a:gridCol w="349209">
                  <a:extLst>
                    <a:ext uri="{9D8B030D-6E8A-4147-A177-3AD203B41FA5}">
                      <a16:colId xmlns:a16="http://schemas.microsoft.com/office/drawing/2014/main" val="2950995796"/>
                    </a:ext>
                  </a:extLst>
                </a:gridCol>
                <a:gridCol w="349209">
                  <a:extLst>
                    <a:ext uri="{9D8B030D-6E8A-4147-A177-3AD203B41FA5}">
                      <a16:colId xmlns:a16="http://schemas.microsoft.com/office/drawing/2014/main" val="372002922"/>
                    </a:ext>
                  </a:extLst>
                </a:gridCol>
                <a:gridCol w="349209">
                  <a:extLst>
                    <a:ext uri="{9D8B030D-6E8A-4147-A177-3AD203B41FA5}">
                      <a16:colId xmlns:a16="http://schemas.microsoft.com/office/drawing/2014/main" val="1817033130"/>
                    </a:ext>
                  </a:extLst>
                </a:gridCol>
                <a:gridCol w="349209">
                  <a:extLst>
                    <a:ext uri="{9D8B030D-6E8A-4147-A177-3AD203B41FA5}">
                      <a16:colId xmlns:a16="http://schemas.microsoft.com/office/drawing/2014/main" val="1181169093"/>
                    </a:ext>
                  </a:extLst>
                </a:gridCol>
                <a:gridCol w="349209">
                  <a:extLst>
                    <a:ext uri="{9D8B030D-6E8A-4147-A177-3AD203B41FA5}">
                      <a16:colId xmlns:a16="http://schemas.microsoft.com/office/drawing/2014/main" val="1240790583"/>
                    </a:ext>
                  </a:extLst>
                </a:gridCol>
                <a:gridCol w="349209">
                  <a:extLst>
                    <a:ext uri="{9D8B030D-6E8A-4147-A177-3AD203B41FA5}">
                      <a16:colId xmlns:a16="http://schemas.microsoft.com/office/drawing/2014/main" val="289223377"/>
                    </a:ext>
                  </a:extLst>
                </a:gridCol>
                <a:gridCol w="349209">
                  <a:extLst>
                    <a:ext uri="{9D8B030D-6E8A-4147-A177-3AD203B41FA5}">
                      <a16:colId xmlns:a16="http://schemas.microsoft.com/office/drawing/2014/main" val="3847586549"/>
                    </a:ext>
                  </a:extLst>
                </a:gridCol>
                <a:gridCol w="349209">
                  <a:extLst>
                    <a:ext uri="{9D8B030D-6E8A-4147-A177-3AD203B41FA5}">
                      <a16:colId xmlns:a16="http://schemas.microsoft.com/office/drawing/2014/main" val="2247684288"/>
                    </a:ext>
                  </a:extLst>
                </a:gridCol>
                <a:gridCol w="349209">
                  <a:extLst>
                    <a:ext uri="{9D8B030D-6E8A-4147-A177-3AD203B41FA5}">
                      <a16:colId xmlns:a16="http://schemas.microsoft.com/office/drawing/2014/main" val="3307013541"/>
                    </a:ext>
                  </a:extLst>
                </a:gridCol>
                <a:gridCol w="349209">
                  <a:extLst>
                    <a:ext uri="{9D8B030D-6E8A-4147-A177-3AD203B41FA5}">
                      <a16:colId xmlns:a16="http://schemas.microsoft.com/office/drawing/2014/main" val="2567650537"/>
                    </a:ext>
                  </a:extLst>
                </a:gridCol>
                <a:gridCol w="349209">
                  <a:extLst>
                    <a:ext uri="{9D8B030D-6E8A-4147-A177-3AD203B41FA5}">
                      <a16:colId xmlns:a16="http://schemas.microsoft.com/office/drawing/2014/main" val="3762070331"/>
                    </a:ext>
                  </a:extLst>
                </a:gridCol>
                <a:gridCol w="349209">
                  <a:extLst>
                    <a:ext uri="{9D8B030D-6E8A-4147-A177-3AD203B41FA5}">
                      <a16:colId xmlns:a16="http://schemas.microsoft.com/office/drawing/2014/main" val="2500836959"/>
                    </a:ext>
                  </a:extLst>
                </a:gridCol>
                <a:gridCol w="349209">
                  <a:extLst>
                    <a:ext uri="{9D8B030D-6E8A-4147-A177-3AD203B41FA5}">
                      <a16:colId xmlns:a16="http://schemas.microsoft.com/office/drawing/2014/main" val="1787947585"/>
                    </a:ext>
                  </a:extLst>
                </a:gridCol>
                <a:gridCol w="349209">
                  <a:extLst>
                    <a:ext uri="{9D8B030D-6E8A-4147-A177-3AD203B41FA5}">
                      <a16:colId xmlns:a16="http://schemas.microsoft.com/office/drawing/2014/main" val="2876224645"/>
                    </a:ext>
                  </a:extLst>
                </a:gridCol>
                <a:gridCol w="349209">
                  <a:extLst>
                    <a:ext uri="{9D8B030D-6E8A-4147-A177-3AD203B41FA5}">
                      <a16:colId xmlns:a16="http://schemas.microsoft.com/office/drawing/2014/main" val="3774702781"/>
                    </a:ext>
                  </a:extLst>
                </a:gridCol>
                <a:gridCol w="351234">
                  <a:extLst>
                    <a:ext uri="{9D8B030D-6E8A-4147-A177-3AD203B41FA5}">
                      <a16:colId xmlns:a16="http://schemas.microsoft.com/office/drawing/2014/main" val="699699922"/>
                    </a:ext>
                  </a:extLst>
                </a:gridCol>
                <a:gridCol w="347185">
                  <a:extLst>
                    <a:ext uri="{9D8B030D-6E8A-4147-A177-3AD203B41FA5}">
                      <a16:colId xmlns:a16="http://schemas.microsoft.com/office/drawing/2014/main" val="1173751172"/>
                    </a:ext>
                  </a:extLst>
                </a:gridCol>
                <a:gridCol w="349209">
                  <a:extLst>
                    <a:ext uri="{9D8B030D-6E8A-4147-A177-3AD203B41FA5}">
                      <a16:colId xmlns:a16="http://schemas.microsoft.com/office/drawing/2014/main" val="49599902"/>
                    </a:ext>
                  </a:extLst>
                </a:gridCol>
                <a:gridCol w="349209">
                  <a:extLst>
                    <a:ext uri="{9D8B030D-6E8A-4147-A177-3AD203B41FA5}">
                      <a16:colId xmlns:a16="http://schemas.microsoft.com/office/drawing/2014/main" val="770054160"/>
                    </a:ext>
                  </a:extLst>
                </a:gridCol>
                <a:gridCol w="349209">
                  <a:extLst>
                    <a:ext uri="{9D8B030D-6E8A-4147-A177-3AD203B41FA5}">
                      <a16:colId xmlns:a16="http://schemas.microsoft.com/office/drawing/2014/main" val="3962719318"/>
                    </a:ext>
                  </a:extLst>
                </a:gridCol>
                <a:gridCol w="349209">
                  <a:extLst>
                    <a:ext uri="{9D8B030D-6E8A-4147-A177-3AD203B41FA5}">
                      <a16:colId xmlns:a16="http://schemas.microsoft.com/office/drawing/2014/main" val="725609036"/>
                    </a:ext>
                  </a:extLst>
                </a:gridCol>
                <a:gridCol w="349209">
                  <a:extLst>
                    <a:ext uri="{9D8B030D-6E8A-4147-A177-3AD203B41FA5}">
                      <a16:colId xmlns:a16="http://schemas.microsoft.com/office/drawing/2014/main" val="2660626527"/>
                    </a:ext>
                  </a:extLst>
                </a:gridCol>
                <a:gridCol w="349209">
                  <a:extLst>
                    <a:ext uri="{9D8B030D-6E8A-4147-A177-3AD203B41FA5}">
                      <a16:colId xmlns:a16="http://schemas.microsoft.com/office/drawing/2014/main" val="1674895377"/>
                    </a:ext>
                  </a:extLst>
                </a:gridCol>
                <a:gridCol w="349209">
                  <a:extLst>
                    <a:ext uri="{9D8B030D-6E8A-4147-A177-3AD203B41FA5}">
                      <a16:colId xmlns:a16="http://schemas.microsoft.com/office/drawing/2014/main" val="237916110"/>
                    </a:ext>
                  </a:extLst>
                </a:gridCol>
                <a:gridCol w="349209">
                  <a:extLst>
                    <a:ext uri="{9D8B030D-6E8A-4147-A177-3AD203B41FA5}">
                      <a16:colId xmlns:a16="http://schemas.microsoft.com/office/drawing/2014/main" val="392804515"/>
                    </a:ext>
                  </a:extLst>
                </a:gridCol>
                <a:gridCol w="349209">
                  <a:extLst>
                    <a:ext uri="{9D8B030D-6E8A-4147-A177-3AD203B41FA5}">
                      <a16:colId xmlns:a16="http://schemas.microsoft.com/office/drawing/2014/main" val="2433970273"/>
                    </a:ext>
                  </a:extLst>
                </a:gridCol>
                <a:gridCol w="349209">
                  <a:extLst>
                    <a:ext uri="{9D8B030D-6E8A-4147-A177-3AD203B41FA5}">
                      <a16:colId xmlns:a16="http://schemas.microsoft.com/office/drawing/2014/main" val="3694612740"/>
                    </a:ext>
                  </a:extLst>
                </a:gridCol>
                <a:gridCol w="349209">
                  <a:extLst>
                    <a:ext uri="{9D8B030D-6E8A-4147-A177-3AD203B41FA5}">
                      <a16:colId xmlns:a16="http://schemas.microsoft.com/office/drawing/2014/main" val="4294823421"/>
                    </a:ext>
                  </a:extLst>
                </a:gridCol>
                <a:gridCol w="349209">
                  <a:extLst>
                    <a:ext uri="{9D8B030D-6E8A-4147-A177-3AD203B41FA5}">
                      <a16:colId xmlns:a16="http://schemas.microsoft.com/office/drawing/2014/main" val="3311052838"/>
                    </a:ext>
                  </a:extLst>
                </a:gridCol>
              </a:tblGrid>
              <a:tr h="502595">
                <a:tc>
                  <a:txBody>
                    <a:bodyPr/>
                    <a:lstStyle/>
                    <a:p>
                      <a:endParaRPr lang="en-GB" sz="1000" b="1" kern="1200" dirty="0">
                        <a:solidFill>
                          <a:schemeClr val="bg1"/>
                        </a:solidFill>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000" b="1" kern="1200" dirty="0">
                          <a:solidFill>
                            <a:schemeClr val="bg1"/>
                          </a:solidFill>
                          <a:latin typeface="Arial Narrow" panose="020B0606020202030204" pitchFamily="34" charset="0"/>
                          <a:ea typeface="+mn-ea"/>
                          <a:cs typeface="+mn-cs"/>
                        </a:rPr>
                        <a:t>Release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44546A">
                        <a:lumMod val="75000"/>
                      </a:srgbClr>
                    </a:solidFill>
                  </a:tcPr>
                </a:tc>
                <a:tc>
                  <a:txBody>
                    <a:bodyPr/>
                    <a:lstStyle/>
                    <a:p>
                      <a:pPr algn="ctr"/>
                      <a:r>
                        <a:rPr lang="en-GB" sz="750" b="1" kern="1200" dirty="0">
                          <a:solidFill>
                            <a:schemeClr val="bg1"/>
                          </a:solidFill>
                          <a:latin typeface="Arial Narrow" panose="020B0606020202030204" pitchFamily="34" charset="0"/>
                          <a:ea typeface="+mn-ea"/>
                          <a:cs typeface="+mn-cs"/>
                        </a:rPr>
                        <a:t>RAG</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Jan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Feb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Mar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Apr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May</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Jun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Jul</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Aug</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Sep</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Oct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Nov</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Dec</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Jan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Feb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Mar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Apr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May</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Jun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Jul</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Aug</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Sep</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Oct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Nov</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Dec</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Jan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Feb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pPr algn="ctr"/>
                      <a:r>
                        <a:rPr lang="en-GB" sz="750" b="1" kern="1200" dirty="0">
                          <a:solidFill>
                            <a:schemeClr val="bg1"/>
                          </a:solidFill>
                          <a:latin typeface="Arial Narrow" panose="020B0606020202030204" pitchFamily="34" charset="0"/>
                          <a:ea typeface="+mn-ea"/>
                          <a:cs typeface="+mn-cs"/>
                        </a:rPr>
                        <a:t>Mar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p>
                      <a:pPr algn="ctr"/>
                      <a:r>
                        <a:rPr lang="en-GB" sz="750" b="1" kern="1200" dirty="0">
                          <a:solidFill>
                            <a:schemeClr val="bg1"/>
                          </a:solidFill>
                          <a:latin typeface="Arial Narrow" panose="020B0606020202030204" pitchFamily="34" charset="0"/>
                          <a:ea typeface="+mn-ea"/>
                          <a:cs typeface="+mn-cs"/>
                        </a:rPr>
                        <a:t>Apr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p>
                      <a:pPr algn="ctr"/>
                      <a:r>
                        <a:rPr lang="en-GB" sz="750" b="1" kern="1200" dirty="0">
                          <a:solidFill>
                            <a:schemeClr val="bg1"/>
                          </a:solidFill>
                          <a:latin typeface="Arial Narrow" panose="020B0606020202030204" pitchFamily="34" charset="0"/>
                          <a:ea typeface="+mn-ea"/>
                          <a:cs typeface="+mn-cs"/>
                        </a:rPr>
                        <a:t>May</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tc>
                  <a:txBody>
                    <a:bodyPr/>
                    <a:lstStyle/>
                    <a:p>
                      <a:pPr algn="ctr"/>
                      <a:r>
                        <a:rPr lang="en-GB" sz="750" b="1" kern="1200" dirty="0">
                          <a:solidFill>
                            <a:schemeClr val="bg1"/>
                          </a:solidFill>
                          <a:latin typeface="Arial Narrow" panose="020B0606020202030204" pitchFamily="34" charset="0"/>
                          <a:ea typeface="+mn-ea"/>
                          <a:cs typeface="+mn-cs"/>
                        </a:rPr>
                        <a:t>Jun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4546A">
                        <a:lumMod val="75000"/>
                      </a:srgbClr>
                    </a:solidFill>
                  </a:tcPr>
                </a:tc>
                <a:extLst>
                  <a:ext uri="{0D108BD9-81ED-4DB2-BD59-A6C34878D82A}">
                    <a16:rowId xmlns:a16="http://schemas.microsoft.com/office/drawing/2014/main" val="2370380648"/>
                  </a:ext>
                </a:extLst>
              </a:tr>
              <a:tr h="731649">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000" b="1" kern="1200" dirty="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pPr algn="ctr"/>
                      <a:r>
                        <a:rPr lang="en-GB" sz="900" b="1" kern="1200" dirty="0">
                          <a:solidFill>
                            <a:schemeClr val="tx1"/>
                          </a:solidFill>
                          <a:latin typeface="Arial Narrow" panose="020B0606020202030204" pitchFamily="34" charset="0"/>
                          <a:ea typeface="+mn-ea"/>
                          <a:cs typeface="+mn-cs"/>
                        </a:rPr>
                        <a:t>Toshiba Plan </a:t>
                      </a:r>
                      <a:r>
                        <a:rPr lang="en-GB" sz="900" b="1" u="sng" kern="1200" dirty="0">
                          <a:solidFill>
                            <a:schemeClr val="tx1"/>
                          </a:solidFill>
                          <a:latin typeface="Arial Narrow" panose="020B0606020202030204" pitchFamily="34" charset="0"/>
                          <a:ea typeface="+mn-ea"/>
                          <a:cs typeface="+mn-cs"/>
                        </a:rPr>
                        <a:t>without</a:t>
                      </a:r>
                      <a:r>
                        <a:rPr lang="en-GB" sz="900" b="1" kern="1200" dirty="0">
                          <a:solidFill>
                            <a:schemeClr val="tx1"/>
                          </a:solidFill>
                          <a:latin typeface="Arial Narrow" panose="020B0606020202030204" pitchFamily="34" charset="0"/>
                          <a:ea typeface="+mn-ea"/>
                          <a:cs typeface="+mn-cs"/>
                        </a:rPr>
                        <a:t> First Pallet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extLst>
                  <a:ext uri="{0D108BD9-81ED-4DB2-BD59-A6C34878D82A}">
                    <a16:rowId xmlns:a16="http://schemas.microsoft.com/office/drawing/2014/main" val="3259996790"/>
                  </a:ext>
                </a:extLst>
              </a:tr>
              <a:tr h="97881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000" b="1" kern="1200" dirty="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900" b="1" kern="1200" dirty="0">
                          <a:solidFill>
                            <a:schemeClr val="tx1"/>
                          </a:solidFill>
                          <a:latin typeface="Arial Narrow" panose="020B0606020202030204" pitchFamily="34" charset="0"/>
                          <a:ea typeface="+mn-ea"/>
                          <a:cs typeface="+mn-cs"/>
                        </a:rPr>
                        <a:t>Toshiba Plan </a:t>
                      </a:r>
                      <a:r>
                        <a:rPr lang="en-GB" sz="900" b="1" u="sng" kern="1200" dirty="0">
                          <a:solidFill>
                            <a:schemeClr val="tx1"/>
                          </a:solidFill>
                          <a:latin typeface="Arial Narrow" panose="020B0606020202030204" pitchFamily="34" charset="0"/>
                          <a:ea typeface="+mn-ea"/>
                          <a:cs typeface="+mn-cs"/>
                        </a:rPr>
                        <a:t>with</a:t>
                      </a:r>
                      <a:r>
                        <a:rPr lang="en-GB" sz="900" b="1" kern="1200" dirty="0">
                          <a:solidFill>
                            <a:schemeClr val="tx1"/>
                          </a:solidFill>
                          <a:latin typeface="Arial Narrow" panose="020B0606020202030204" pitchFamily="34" charset="0"/>
                          <a:ea typeface="+mn-ea"/>
                          <a:cs typeface="+mn-cs"/>
                        </a:rPr>
                        <a:t> First Pallet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1449">
                        <a:tint val="20000"/>
                      </a:srgbClr>
                    </a:solidFill>
                  </a:tcPr>
                </a:tc>
                <a:extLst>
                  <a:ext uri="{0D108BD9-81ED-4DB2-BD59-A6C34878D82A}">
                    <a16:rowId xmlns:a16="http://schemas.microsoft.com/office/drawing/2014/main" val="80132850"/>
                  </a:ext>
                </a:extLst>
              </a:tr>
              <a:tr h="1025459">
                <a:tc>
                  <a:txBody>
                    <a:bodyPr/>
                    <a:lstStyle/>
                    <a:p>
                      <a:pPr algn="ctr"/>
                      <a:endParaRPr lang="en-GB" sz="1000" b="1" kern="1200" dirty="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900" b="1" kern="1200" dirty="0">
                          <a:solidFill>
                            <a:schemeClr val="tx1"/>
                          </a:solidFill>
                          <a:latin typeface="Arial Narrow" panose="020B0606020202030204" pitchFamily="34" charset="0"/>
                          <a:ea typeface="+mn-ea"/>
                          <a:cs typeface="+mn-cs"/>
                        </a:rPr>
                        <a:t>EDMI Plan </a:t>
                      </a:r>
                      <a:r>
                        <a:rPr lang="en-GB" sz="900" b="1" u="sng" kern="1200" dirty="0">
                          <a:solidFill>
                            <a:schemeClr val="tx1"/>
                          </a:solidFill>
                          <a:latin typeface="Arial Narrow" panose="020B0606020202030204" pitchFamily="34" charset="0"/>
                          <a:ea typeface="+mn-ea"/>
                          <a:cs typeface="+mn-cs"/>
                        </a:rPr>
                        <a:t>without</a:t>
                      </a:r>
                      <a:r>
                        <a:rPr lang="en-GB" sz="900" b="1" kern="1200" dirty="0">
                          <a:solidFill>
                            <a:schemeClr val="tx1"/>
                          </a:solidFill>
                          <a:latin typeface="Arial Narrow" panose="020B0606020202030204" pitchFamily="34" charset="0"/>
                          <a:ea typeface="+mn-ea"/>
                          <a:cs typeface="+mn-cs"/>
                        </a:rPr>
                        <a:t> First Pallet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623158157"/>
                  </a:ext>
                </a:extLst>
              </a:tr>
              <a:tr h="1069583">
                <a:tc>
                  <a:txBody>
                    <a:bodyPr/>
                    <a:lstStyle/>
                    <a:p>
                      <a:pPr algn="ctr"/>
                      <a:endParaRPr lang="en-GB" sz="1000" b="1" kern="1200" dirty="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latin typeface="Arial Narrow" panose="020B0606020202030204" pitchFamily="34" charset="0"/>
                          <a:ea typeface="+mn-ea"/>
                          <a:cs typeface="+mn-cs"/>
                        </a:rPr>
                        <a:t>EDMI Plan </a:t>
                      </a:r>
                      <a:r>
                        <a:rPr lang="en-GB" sz="900" b="1" u="sng" kern="1200" dirty="0">
                          <a:solidFill>
                            <a:schemeClr val="tx1"/>
                          </a:solidFill>
                          <a:latin typeface="Arial Narrow" panose="020B0606020202030204" pitchFamily="34" charset="0"/>
                          <a:ea typeface="+mn-ea"/>
                          <a:cs typeface="+mn-cs"/>
                        </a:rPr>
                        <a:t>with</a:t>
                      </a:r>
                      <a:r>
                        <a:rPr lang="en-GB" sz="900" b="1" kern="1200" dirty="0">
                          <a:solidFill>
                            <a:schemeClr val="tx1"/>
                          </a:solidFill>
                          <a:latin typeface="Arial Narrow" panose="020B0606020202030204" pitchFamily="34" charset="0"/>
                          <a:ea typeface="+mn-ea"/>
                          <a:cs typeface="+mn-cs"/>
                        </a:rPr>
                        <a:t> First Pallet</a:t>
                      </a:r>
                    </a:p>
                    <a:p>
                      <a:pPr algn="ctr"/>
                      <a:endParaRPr lang="en-GB" sz="900" b="1" kern="1200" dirty="0">
                        <a:solidFill>
                          <a:schemeClr val="tx1"/>
                        </a:solidFill>
                        <a:latin typeface="Arial Narrow" panose="020B0606020202030204" pitchFamily="34" charset="0"/>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377" rtl="0" eaLnBrk="1" latinLnBrk="0" hangingPunct="1">
                        <a:defRPr sz="1800" kern="1200">
                          <a:solidFill>
                            <a:schemeClr val="tx1"/>
                          </a:solidFill>
                          <a:latin typeface="Calibri" panose="020F0502020204030204"/>
                        </a:defRPr>
                      </a:lvl1pPr>
                      <a:lvl2pPr marL="457189" algn="l" defTabSz="914377" rtl="0" eaLnBrk="1" latinLnBrk="0" hangingPunct="1">
                        <a:defRPr sz="1800" kern="1200">
                          <a:solidFill>
                            <a:schemeClr val="tx1"/>
                          </a:solidFill>
                          <a:latin typeface="Calibri" panose="020F0502020204030204"/>
                        </a:defRPr>
                      </a:lvl2pPr>
                      <a:lvl3pPr marL="914377" algn="l" defTabSz="914377" rtl="0" eaLnBrk="1" latinLnBrk="0" hangingPunct="1">
                        <a:defRPr sz="1800" kern="1200">
                          <a:solidFill>
                            <a:schemeClr val="tx1"/>
                          </a:solidFill>
                          <a:latin typeface="Calibri" panose="020F0502020204030204"/>
                        </a:defRPr>
                      </a:lvl3pPr>
                      <a:lvl4pPr marL="1371566" algn="l" defTabSz="914377" rtl="0" eaLnBrk="1" latinLnBrk="0" hangingPunct="1">
                        <a:defRPr sz="1800" kern="1200">
                          <a:solidFill>
                            <a:schemeClr val="tx1"/>
                          </a:solidFill>
                          <a:latin typeface="Calibri" panose="020F0502020204030204"/>
                        </a:defRPr>
                      </a:lvl4pPr>
                      <a:lvl5pPr marL="1828754" algn="l" defTabSz="914377" rtl="0" eaLnBrk="1" latinLnBrk="0" hangingPunct="1">
                        <a:defRPr sz="1800" kern="1200">
                          <a:solidFill>
                            <a:schemeClr val="tx1"/>
                          </a:solidFill>
                          <a:latin typeface="Calibri" panose="020F0502020204030204"/>
                        </a:defRPr>
                      </a:lvl5pPr>
                      <a:lvl6pPr marL="2285943" algn="l" defTabSz="914377" rtl="0" eaLnBrk="1" latinLnBrk="0" hangingPunct="1">
                        <a:defRPr sz="1800" kern="1200">
                          <a:solidFill>
                            <a:schemeClr val="tx1"/>
                          </a:solidFill>
                          <a:latin typeface="Calibri" panose="020F0502020204030204"/>
                        </a:defRPr>
                      </a:lvl6pPr>
                      <a:lvl7pPr marL="2743131" algn="l" defTabSz="914377" rtl="0" eaLnBrk="1" latinLnBrk="0" hangingPunct="1">
                        <a:defRPr sz="1800" kern="1200">
                          <a:solidFill>
                            <a:schemeClr val="tx1"/>
                          </a:solidFill>
                          <a:latin typeface="Calibri" panose="020F0502020204030204"/>
                        </a:defRPr>
                      </a:lvl7pPr>
                      <a:lvl8pPr marL="3200320" algn="l" defTabSz="914377" rtl="0" eaLnBrk="1" latinLnBrk="0" hangingPunct="1">
                        <a:defRPr sz="1800" kern="1200">
                          <a:solidFill>
                            <a:schemeClr val="tx1"/>
                          </a:solidFill>
                          <a:latin typeface="Calibri" panose="020F0502020204030204"/>
                        </a:defRPr>
                      </a:lvl8pPr>
                      <a:lvl9pPr marL="3657509" algn="l" defTabSz="914377" rtl="0" eaLnBrk="1" latinLnBrk="0" hangingPunct="1">
                        <a:defRPr sz="1800" kern="1200">
                          <a:solidFill>
                            <a:schemeClr val="tx1"/>
                          </a:solidFill>
                          <a:latin typeface="Calibri" panose="020F0502020204030204"/>
                        </a:defRPr>
                      </a:lvl9p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2125420383"/>
                  </a:ext>
                </a:extLst>
              </a:tr>
              <a:tr h="1069583">
                <a:tc>
                  <a:txBody>
                    <a:bodyPr/>
                    <a:lstStyle/>
                    <a:p>
                      <a:pPr algn="ctr"/>
                      <a:endParaRPr lang="en-GB" sz="1000" b="1" kern="1200" dirty="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latin typeface="Arial Narrow" panose="020B0606020202030204" pitchFamily="34" charset="0"/>
                          <a:ea typeface="+mn-ea"/>
                          <a:cs typeface="+mn-cs"/>
                        </a:rPr>
                        <a:t>WNC Plan </a:t>
                      </a:r>
                      <a:r>
                        <a:rPr lang="en-GB" sz="900" b="1" u="sng" kern="1200" dirty="0">
                          <a:solidFill>
                            <a:schemeClr val="tx1"/>
                          </a:solidFill>
                          <a:latin typeface="Arial Narrow" panose="020B0606020202030204" pitchFamily="34" charset="0"/>
                          <a:ea typeface="+mn-ea"/>
                          <a:cs typeface="+mn-cs"/>
                        </a:rPr>
                        <a:t>without</a:t>
                      </a:r>
                      <a:r>
                        <a:rPr lang="en-GB" sz="900" b="1" kern="1200" dirty="0">
                          <a:solidFill>
                            <a:schemeClr val="tx1"/>
                          </a:solidFill>
                          <a:latin typeface="Arial Narrow" panose="020B0606020202030204" pitchFamily="34" charset="0"/>
                          <a:ea typeface="+mn-ea"/>
                          <a:cs typeface="+mn-cs"/>
                        </a:rPr>
                        <a:t> First Pallet</a:t>
                      </a:r>
                    </a:p>
                    <a:p>
                      <a:pPr algn="ctr"/>
                      <a:endParaRPr lang="en-GB" sz="900" b="1" kern="1200" dirty="0">
                        <a:solidFill>
                          <a:schemeClr val="tx1"/>
                        </a:solidFill>
                        <a:latin typeface="Arial Narrow" panose="020B0606020202030204" pitchFamily="34" charset="0"/>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440207671"/>
                  </a:ext>
                </a:extLst>
              </a:tr>
              <a:tr h="774324">
                <a:tc>
                  <a:txBody>
                    <a:bodyPr/>
                    <a:lstStyle/>
                    <a:p>
                      <a:pPr algn="ctr"/>
                      <a:endParaRPr lang="en-GB" sz="1000" b="1" kern="1200" dirty="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latin typeface="Arial Narrow" panose="020B0606020202030204" pitchFamily="34" charset="0"/>
                          <a:ea typeface="+mn-ea"/>
                          <a:cs typeface="+mn-cs"/>
                        </a:rPr>
                        <a:t>WNC Plan </a:t>
                      </a:r>
                      <a:r>
                        <a:rPr lang="en-GB" sz="900" b="1" u="sng" kern="1200" dirty="0">
                          <a:solidFill>
                            <a:schemeClr val="tx1"/>
                          </a:solidFill>
                          <a:latin typeface="Arial Narrow" panose="020B0606020202030204" pitchFamily="34" charset="0"/>
                          <a:ea typeface="+mn-ea"/>
                          <a:cs typeface="+mn-cs"/>
                        </a:rPr>
                        <a:t>with</a:t>
                      </a:r>
                      <a:r>
                        <a:rPr lang="en-GB" sz="900" b="1" kern="1200" dirty="0">
                          <a:solidFill>
                            <a:schemeClr val="tx1"/>
                          </a:solidFill>
                          <a:latin typeface="Arial Narrow" panose="020B0606020202030204" pitchFamily="34" charset="0"/>
                          <a:ea typeface="+mn-ea"/>
                          <a:cs typeface="+mn-cs"/>
                        </a:rPr>
                        <a:t> First Pallet</a:t>
                      </a:r>
                    </a:p>
                    <a:p>
                      <a:pPr algn="ctr"/>
                      <a:endParaRPr lang="en-GB" sz="900" b="1" kern="1200" dirty="0">
                        <a:solidFill>
                          <a:schemeClr val="tx1"/>
                        </a:solidFill>
                        <a:latin typeface="Arial Narrow" panose="020B0606020202030204" pitchFamily="34" charset="0"/>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tc>
                  <a:txBody>
                    <a:bodyPr/>
                    <a:lstStyle/>
                    <a:p>
                      <a:endParaRPr lang="en-GB" sz="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589427609"/>
                  </a:ext>
                </a:extLst>
              </a:tr>
            </a:tbl>
          </a:graphicData>
        </a:graphic>
      </p:graphicFrame>
      <p:sp>
        <p:nvSpPr>
          <p:cNvPr id="6" name="Rectangle 5">
            <a:extLst>
              <a:ext uri="{FF2B5EF4-FFF2-40B4-BE49-F238E27FC236}">
                <a16:creationId xmlns:a16="http://schemas.microsoft.com/office/drawing/2014/main" id="{8E0457B1-8069-4E66-BCFF-704010B2E432}"/>
              </a:ext>
            </a:extLst>
          </p:cNvPr>
          <p:cNvSpPr/>
          <p:nvPr/>
        </p:nvSpPr>
        <p:spPr>
          <a:xfrm>
            <a:off x="5642448" y="393591"/>
            <a:ext cx="4163111" cy="211962"/>
          </a:xfrm>
          <a:prstGeom prst="rect">
            <a:avLst/>
          </a:prstGeom>
          <a:solidFill>
            <a:srgbClr val="44546A">
              <a:lumMod val="75000"/>
            </a:srgbClr>
          </a:solidFill>
          <a:ln w="12700" cap="flat" cmpd="sng" algn="ctr">
            <a:solidFill>
              <a:srgbClr val="1F1449">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2024	</a:t>
            </a:r>
          </a:p>
        </p:txBody>
      </p:sp>
      <p:sp>
        <p:nvSpPr>
          <p:cNvPr id="7" name="Rectangle 6">
            <a:extLst>
              <a:ext uri="{FF2B5EF4-FFF2-40B4-BE49-F238E27FC236}">
                <a16:creationId xmlns:a16="http://schemas.microsoft.com/office/drawing/2014/main" id="{6C1E7F64-D61F-4194-B0E4-0F4C5FD57C0C}"/>
              </a:ext>
            </a:extLst>
          </p:cNvPr>
          <p:cNvSpPr/>
          <p:nvPr/>
        </p:nvSpPr>
        <p:spPr>
          <a:xfrm>
            <a:off x="1433778" y="391333"/>
            <a:ext cx="4177356" cy="212099"/>
          </a:xfrm>
          <a:prstGeom prst="rect">
            <a:avLst/>
          </a:prstGeom>
          <a:solidFill>
            <a:srgbClr val="44546A">
              <a:lumMod val="75000"/>
            </a:srgbClr>
          </a:solidFill>
          <a:ln w="12700" cap="flat" cmpd="sng" algn="ctr">
            <a:solidFill>
              <a:srgbClr val="1F1449">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2023</a:t>
            </a:r>
          </a:p>
        </p:txBody>
      </p:sp>
      <p:sp>
        <p:nvSpPr>
          <p:cNvPr id="8" name="Rectangle 7">
            <a:extLst>
              <a:ext uri="{FF2B5EF4-FFF2-40B4-BE49-F238E27FC236}">
                <a16:creationId xmlns:a16="http://schemas.microsoft.com/office/drawing/2014/main" id="{E1AE6B6F-5EA0-41B2-82BA-911BE333BA33}"/>
              </a:ext>
            </a:extLst>
          </p:cNvPr>
          <p:cNvSpPr/>
          <p:nvPr/>
        </p:nvSpPr>
        <p:spPr>
          <a:xfrm>
            <a:off x="9829800" y="393590"/>
            <a:ext cx="2079345" cy="206740"/>
          </a:xfrm>
          <a:prstGeom prst="rect">
            <a:avLst/>
          </a:prstGeom>
          <a:solidFill>
            <a:srgbClr val="44546A">
              <a:lumMod val="75000"/>
            </a:srgbClr>
          </a:solidFill>
          <a:ln w="12700" cap="flat" cmpd="sng" algn="ctr">
            <a:solidFill>
              <a:srgbClr val="1F1449">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2025</a:t>
            </a:r>
          </a:p>
        </p:txBody>
      </p:sp>
      <p:sp>
        <p:nvSpPr>
          <p:cNvPr id="17" name="Rectangle 16">
            <a:extLst>
              <a:ext uri="{FF2B5EF4-FFF2-40B4-BE49-F238E27FC236}">
                <a16:creationId xmlns:a16="http://schemas.microsoft.com/office/drawing/2014/main" id="{6576D47E-645D-4FA2-A8B4-3AFDEA4FB50B}"/>
              </a:ext>
            </a:extLst>
          </p:cNvPr>
          <p:cNvSpPr/>
          <p:nvPr/>
        </p:nvSpPr>
        <p:spPr>
          <a:xfrm>
            <a:off x="5527818" y="607241"/>
            <a:ext cx="245926" cy="6179773"/>
          </a:xfrm>
          <a:prstGeom prst="rect">
            <a:avLst/>
          </a:prstGeom>
          <a:solidFill>
            <a:schemeClr val="accent1">
              <a:lumMod val="40000"/>
              <a:lumOff val="60000"/>
              <a:alpha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Holiday</a:t>
            </a:r>
          </a:p>
        </p:txBody>
      </p:sp>
      <p:sp>
        <p:nvSpPr>
          <p:cNvPr id="44" name="Pentagon 16">
            <a:extLst>
              <a:ext uri="{FF2B5EF4-FFF2-40B4-BE49-F238E27FC236}">
                <a16:creationId xmlns:a16="http://schemas.microsoft.com/office/drawing/2014/main" id="{575A4774-EE32-44FC-9F6B-012EDE2424AF}"/>
              </a:ext>
            </a:extLst>
          </p:cNvPr>
          <p:cNvSpPr/>
          <p:nvPr/>
        </p:nvSpPr>
        <p:spPr>
          <a:xfrm>
            <a:off x="3577676" y="1924496"/>
            <a:ext cx="75894" cy="346567"/>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CPL</a:t>
            </a:r>
          </a:p>
        </p:txBody>
      </p:sp>
      <p:sp>
        <p:nvSpPr>
          <p:cNvPr id="51" name="TextBox 50">
            <a:extLst>
              <a:ext uri="{FF2B5EF4-FFF2-40B4-BE49-F238E27FC236}">
                <a16:creationId xmlns:a16="http://schemas.microsoft.com/office/drawing/2014/main" id="{861BA639-C862-4A5E-B601-A126C03224D7}"/>
              </a:ext>
            </a:extLst>
          </p:cNvPr>
          <p:cNvSpPr txBox="1"/>
          <p:nvPr/>
        </p:nvSpPr>
        <p:spPr>
          <a:xfrm>
            <a:off x="3487989" y="2355219"/>
            <a:ext cx="312718"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CPL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14/07</a:t>
            </a:r>
          </a:p>
        </p:txBody>
      </p:sp>
      <p:sp>
        <p:nvSpPr>
          <p:cNvPr id="58" name="Pentagon 16">
            <a:extLst>
              <a:ext uri="{FF2B5EF4-FFF2-40B4-BE49-F238E27FC236}">
                <a16:creationId xmlns:a16="http://schemas.microsoft.com/office/drawing/2014/main" id="{8FF8FF42-09D6-4A4B-B4B4-F6D4CDAF9B79}"/>
              </a:ext>
            </a:extLst>
          </p:cNvPr>
          <p:cNvSpPr>
            <a:spLocks/>
          </p:cNvSpPr>
          <p:nvPr/>
        </p:nvSpPr>
        <p:spPr>
          <a:xfrm>
            <a:off x="2495418" y="2134325"/>
            <a:ext cx="695315" cy="179118"/>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DB UIT</a:t>
            </a:r>
          </a:p>
        </p:txBody>
      </p:sp>
      <p:sp>
        <p:nvSpPr>
          <p:cNvPr id="59" name="Pentagon 16">
            <a:extLst>
              <a:ext uri="{FF2B5EF4-FFF2-40B4-BE49-F238E27FC236}">
                <a16:creationId xmlns:a16="http://schemas.microsoft.com/office/drawing/2014/main" id="{BCFF41BE-EC6E-4AFD-9FB6-32367817D584}"/>
              </a:ext>
            </a:extLst>
          </p:cNvPr>
          <p:cNvSpPr/>
          <p:nvPr/>
        </p:nvSpPr>
        <p:spPr>
          <a:xfrm>
            <a:off x="4350455" y="2017499"/>
            <a:ext cx="86544" cy="214276"/>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68" name="Pentagon 16">
            <a:extLst>
              <a:ext uri="{FF2B5EF4-FFF2-40B4-BE49-F238E27FC236}">
                <a16:creationId xmlns:a16="http://schemas.microsoft.com/office/drawing/2014/main" id="{AB66F8D5-E47E-46E2-901D-6924D1864E02}"/>
              </a:ext>
            </a:extLst>
          </p:cNvPr>
          <p:cNvSpPr>
            <a:spLocks/>
          </p:cNvSpPr>
          <p:nvPr/>
        </p:nvSpPr>
        <p:spPr>
          <a:xfrm>
            <a:off x="2486612" y="1943192"/>
            <a:ext cx="695315" cy="172196"/>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SB UIT</a:t>
            </a:r>
          </a:p>
        </p:txBody>
      </p:sp>
      <p:sp>
        <p:nvSpPr>
          <p:cNvPr id="69" name="Pentagon 16">
            <a:extLst>
              <a:ext uri="{FF2B5EF4-FFF2-40B4-BE49-F238E27FC236}">
                <a16:creationId xmlns:a16="http://schemas.microsoft.com/office/drawing/2014/main" id="{0002F147-DC25-414F-B863-DF480ABF20F5}"/>
              </a:ext>
            </a:extLst>
          </p:cNvPr>
          <p:cNvSpPr/>
          <p:nvPr/>
        </p:nvSpPr>
        <p:spPr>
          <a:xfrm>
            <a:off x="3735362" y="2027868"/>
            <a:ext cx="582721" cy="231238"/>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Pilot (OTA)</a:t>
            </a:r>
          </a:p>
        </p:txBody>
      </p:sp>
      <p:sp>
        <p:nvSpPr>
          <p:cNvPr id="72" name="Pentagon 16">
            <a:extLst>
              <a:ext uri="{FF2B5EF4-FFF2-40B4-BE49-F238E27FC236}">
                <a16:creationId xmlns:a16="http://schemas.microsoft.com/office/drawing/2014/main" id="{EDBCEBAA-DED9-4466-829C-41F7C4D59093}"/>
              </a:ext>
            </a:extLst>
          </p:cNvPr>
          <p:cNvSpPr/>
          <p:nvPr/>
        </p:nvSpPr>
        <p:spPr>
          <a:xfrm>
            <a:off x="3459942" y="2014808"/>
            <a:ext cx="86544" cy="199917"/>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grpSp>
        <p:nvGrpSpPr>
          <p:cNvPr id="99" name="Group 98">
            <a:extLst>
              <a:ext uri="{FF2B5EF4-FFF2-40B4-BE49-F238E27FC236}">
                <a16:creationId xmlns:a16="http://schemas.microsoft.com/office/drawing/2014/main" id="{082F95F3-8003-4A75-BB22-D70531A855DC}"/>
              </a:ext>
            </a:extLst>
          </p:cNvPr>
          <p:cNvGrpSpPr/>
          <p:nvPr/>
        </p:nvGrpSpPr>
        <p:grpSpPr>
          <a:xfrm>
            <a:off x="2468534" y="1077257"/>
            <a:ext cx="4103950" cy="676944"/>
            <a:chOff x="6686671" y="2650283"/>
            <a:chExt cx="4103950" cy="676944"/>
          </a:xfrm>
        </p:grpSpPr>
        <p:sp>
          <p:nvSpPr>
            <p:cNvPr id="100" name="Pentagon 16">
              <a:extLst>
                <a:ext uri="{FF2B5EF4-FFF2-40B4-BE49-F238E27FC236}">
                  <a16:creationId xmlns:a16="http://schemas.microsoft.com/office/drawing/2014/main" id="{E4B91FBC-2E8A-4F64-8FE7-9DF289254692}"/>
                </a:ext>
              </a:extLst>
            </p:cNvPr>
            <p:cNvSpPr/>
            <p:nvPr/>
          </p:nvSpPr>
          <p:spPr>
            <a:xfrm>
              <a:off x="7777735" y="2650283"/>
              <a:ext cx="75894" cy="346567"/>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CPL</a:t>
              </a:r>
            </a:p>
          </p:txBody>
        </p:sp>
        <p:sp>
          <p:nvSpPr>
            <p:cNvPr id="101" name="TextBox 100">
              <a:extLst>
                <a:ext uri="{FF2B5EF4-FFF2-40B4-BE49-F238E27FC236}">
                  <a16:creationId xmlns:a16="http://schemas.microsoft.com/office/drawing/2014/main" id="{C5F96207-76FC-47CF-94D5-15EE670A8964}"/>
                </a:ext>
              </a:extLst>
            </p:cNvPr>
            <p:cNvSpPr txBox="1"/>
            <p:nvPr/>
          </p:nvSpPr>
          <p:spPr>
            <a:xfrm>
              <a:off x="7688048" y="3081006"/>
              <a:ext cx="312718"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CPL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14/07</a:t>
              </a:r>
            </a:p>
          </p:txBody>
        </p:sp>
        <p:sp>
          <p:nvSpPr>
            <p:cNvPr id="102" name="Pentagon 16">
              <a:extLst>
                <a:ext uri="{FF2B5EF4-FFF2-40B4-BE49-F238E27FC236}">
                  <a16:creationId xmlns:a16="http://schemas.microsoft.com/office/drawing/2014/main" id="{8D2DF3F3-7A75-4B2D-85CB-F73992831F82}"/>
                </a:ext>
              </a:extLst>
            </p:cNvPr>
            <p:cNvSpPr>
              <a:spLocks/>
            </p:cNvSpPr>
            <p:nvPr/>
          </p:nvSpPr>
          <p:spPr>
            <a:xfrm>
              <a:off x="6695477" y="2860112"/>
              <a:ext cx="695315" cy="179118"/>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DB UIT</a:t>
              </a:r>
            </a:p>
          </p:txBody>
        </p:sp>
        <p:sp>
          <p:nvSpPr>
            <p:cNvPr id="103" name="Pentagon 16">
              <a:extLst>
                <a:ext uri="{FF2B5EF4-FFF2-40B4-BE49-F238E27FC236}">
                  <a16:creationId xmlns:a16="http://schemas.microsoft.com/office/drawing/2014/main" id="{361CDE4E-4365-418E-9511-A42F27E17211}"/>
                </a:ext>
              </a:extLst>
            </p:cNvPr>
            <p:cNvSpPr/>
            <p:nvPr/>
          </p:nvSpPr>
          <p:spPr>
            <a:xfrm>
              <a:off x="8550514" y="2743286"/>
              <a:ext cx="86544" cy="214276"/>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105" name="Pentagon 16">
              <a:extLst>
                <a:ext uri="{FF2B5EF4-FFF2-40B4-BE49-F238E27FC236}">
                  <a16:creationId xmlns:a16="http://schemas.microsoft.com/office/drawing/2014/main" id="{807784D0-6BF4-4EFC-A324-F94A98123964}"/>
                </a:ext>
              </a:extLst>
            </p:cNvPr>
            <p:cNvSpPr>
              <a:spLocks/>
            </p:cNvSpPr>
            <p:nvPr/>
          </p:nvSpPr>
          <p:spPr>
            <a:xfrm>
              <a:off x="6686671" y="2668979"/>
              <a:ext cx="695315" cy="172196"/>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SB UIT</a:t>
              </a:r>
            </a:p>
          </p:txBody>
        </p:sp>
        <p:sp>
          <p:nvSpPr>
            <p:cNvPr id="106" name="Pentagon 16">
              <a:extLst>
                <a:ext uri="{FF2B5EF4-FFF2-40B4-BE49-F238E27FC236}">
                  <a16:creationId xmlns:a16="http://schemas.microsoft.com/office/drawing/2014/main" id="{7E8E468F-91A1-4647-A957-1DD45A89E356}"/>
                </a:ext>
              </a:extLst>
            </p:cNvPr>
            <p:cNvSpPr/>
            <p:nvPr/>
          </p:nvSpPr>
          <p:spPr>
            <a:xfrm>
              <a:off x="7935421" y="2753655"/>
              <a:ext cx="582721" cy="243196"/>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Pilot (OTA)</a:t>
              </a:r>
            </a:p>
          </p:txBody>
        </p:sp>
        <p:sp>
          <p:nvSpPr>
            <p:cNvPr id="107" name="Diamond 106">
              <a:extLst>
                <a:ext uri="{FF2B5EF4-FFF2-40B4-BE49-F238E27FC236}">
                  <a16:creationId xmlns:a16="http://schemas.microsoft.com/office/drawing/2014/main" id="{6026F090-83EB-457D-8516-653D6855A20C}"/>
                </a:ext>
              </a:extLst>
            </p:cNvPr>
            <p:cNvSpPr/>
            <p:nvPr/>
          </p:nvSpPr>
          <p:spPr>
            <a:xfrm>
              <a:off x="10211970" y="2812025"/>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08" name="TextBox 107">
              <a:extLst>
                <a:ext uri="{FF2B5EF4-FFF2-40B4-BE49-F238E27FC236}">
                  <a16:creationId xmlns:a16="http://schemas.microsoft.com/office/drawing/2014/main" id="{CDA4AB64-878C-49B6-8A0B-D2A345A01D1A}"/>
                </a:ext>
              </a:extLst>
            </p:cNvPr>
            <p:cNvSpPr txBox="1"/>
            <p:nvPr/>
          </p:nvSpPr>
          <p:spPr>
            <a:xfrm>
              <a:off x="9648806" y="2961519"/>
              <a:ext cx="858018" cy="12311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In Supply Chain</a:t>
              </a:r>
            </a:p>
          </p:txBody>
        </p:sp>
        <p:sp>
          <p:nvSpPr>
            <p:cNvPr id="109" name="Pentagon 16">
              <a:extLst>
                <a:ext uri="{FF2B5EF4-FFF2-40B4-BE49-F238E27FC236}">
                  <a16:creationId xmlns:a16="http://schemas.microsoft.com/office/drawing/2014/main" id="{FCCB72F9-3A5D-4BD5-A5A0-E4867FCF6867}"/>
                </a:ext>
              </a:extLst>
            </p:cNvPr>
            <p:cNvSpPr/>
            <p:nvPr/>
          </p:nvSpPr>
          <p:spPr>
            <a:xfrm>
              <a:off x="7660001" y="2740595"/>
              <a:ext cx="86544" cy="199917"/>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110" name="TextBox 109">
              <a:extLst>
                <a:ext uri="{FF2B5EF4-FFF2-40B4-BE49-F238E27FC236}">
                  <a16:creationId xmlns:a16="http://schemas.microsoft.com/office/drawing/2014/main" id="{B2FEAD57-2D90-4377-A422-4872165259D6}"/>
                </a:ext>
              </a:extLst>
            </p:cNvPr>
            <p:cNvSpPr txBox="1"/>
            <p:nvPr/>
          </p:nvSpPr>
          <p:spPr>
            <a:xfrm>
              <a:off x="9925914" y="2655821"/>
              <a:ext cx="864707" cy="12311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19/02</a:t>
              </a:r>
            </a:p>
          </p:txBody>
        </p:sp>
      </p:grpSp>
      <p:sp>
        <p:nvSpPr>
          <p:cNvPr id="111" name="Pentagon 16">
            <a:extLst>
              <a:ext uri="{FF2B5EF4-FFF2-40B4-BE49-F238E27FC236}">
                <a16:creationId xmlns:a16="http://schemas.microsoft.com/office/drawing/2014/main" id="{224A9FE2-0F9D-441A-9621-4109F25CEC70}"/>
              </a:ext>
            </a:extLst>
          </p:cNvPr>
          <p:cNvSpPr/>
          <p:nvPr/>
        </p:nvSpPr>
        <p:spPr>
          <a:xfrm>
            <a:off x="4459550" y="2039687"/>
            <a:ext cx="1027846" cy="296614"/>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1</a:t>
            </a:r>
            <a:r>
              <a:rPr kumimoji="0" lang="en-GB" sz="800" b="1" i="0" u="none" strike="noStrike" kern="0" cap="none" spc="0" normalizeH="0" baseline="3000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st</a:t>
            </a: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Pallet Del</a:t>
            </a:r>
          </a:p>
        </p:txBody>
      </p:sp>
      <p:sp>
        <p:nvSpPr>
          <p:cNvPr id="112" name="Diamond 111">
            <a:extLst>
              <a:ext uri="{FF2B5EF4-FFF2-40B4-BE49-F238E27FC236}">
                <a16:creationId xmlns:a16="http://schemas.microsoft.com/office/drawing/2014/main" id="{3F3FE909-2B25-4879-844E-21728A26845B}"/>
              </a:ext>
            </a:extLst>
          </p:cNvPr>
          <p:cNvSpPr/>
          <p:nvPr/>
        </p:nvSpPr>
        <p:spPr>
          <a:xfrm>
            <a:off x="5490475" y="2142232"/>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13" name="TextBox 112">
            <a:extLst>
              <a:ext uri="{FF2B5EF4-FFF2-40B4-BE49-F238E27FC236}">
                <a16:creationId xmlns:a16="http://schemas.microsoft.com/office/drawing/2014/main" id="{3655BE81-E553-4440-9F56-EAAEA8727489}"/>
              </a:ext>
            </a:extLst>
          </p:cNvPr>
          <p:cNvSpPr txBox="1"/>
          <p:nvPr/>
        </p:nvSpPr>
        <p:spPr>
          <a:xfrm>
            <a:off x="5087317" y="2359886"/>
            <a:ext cx="858018" cy="24622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1</a:t>
            </a:r>
            <a:r>
              <a:rPr kumimoji="0" lang="en-GB" sz="800" b="1" i="0" u="none" strike="noStrike" kern="1200" cap="none" spc="0" normalizeH="0" baseline="3000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st</a:t>
            </a: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 Pallet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Delivered</a:t>
            </a:r>
          </a:p>
        </p:txBody>
      </p:sp>
      <p:sp>
        <p:nvSpPr>
          <p:cNvPr id="114" name="Diamond 113">
            <a:extLst>
              <a:ext uri="{FF2B5EF4-FFF2-40B4-BE49-F238E27FC236}">
                <a16:creationId xmlns:a16="http://schemas.microsoft.com/office/drawing/2014/main" id="{54F4D979-FC09-413E-A837-7B47832EB611}"/>
              </a:ext>
            </a:extLst>
          </p:cNvPr>
          <p:cNvSpPr/>
          <p:nvPr/>
        </p:nvSpPr>
        <p:spPr>
          <a:xfrm>
            <a:off x="6673086" y="2171066"/>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15" name="TextBox 114">
            <a:extLst>
              <a:ext uri="{FF2B5EF4-FFF2-40B4-BE49-F238E27FC236}">
                <a16:creationId xmlns:a16="http://schemas.microsoft.com/office/drawing/2014/main" id="{3FAB113D-7AB6-4562-B6BC-92785C6E2AD1}"/>
              </a:ext>
            </a:extLst>
          </p:cNvPr>
          <p:cNvSpPr txBox="1"/>
          <p:nvPr/>
        </p:nvSpPr>
        <p:spPr>
          <a:xfrm>
            <a:off x="6294212" y="2401019"/>
            <a:ext cx="858018" cy="24622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1</a:t>
            </a:r>
            <a:r>
              <a:rPr kumimoji="0" lang="en-GB" sz="800" b="1" i="0" u="none" strike="noStrike" kern="1200" cap="none" spc="0" normalizeH="0" baseline="3000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st</a:t>
            </a: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 Pallet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Installed</a:t>
            </a:r>
          </a:p>
        </p:txBody>
      </p:sp>
      <p:sp>
        <p:nvSpPr>
          <p:cNvPr id="116" name="Pentagon 16">
            <a:extLst>
              <a:ext uri="{FF2B5EF4-FFF2-40B4-BE49-F238E27FC236}">
                <a16:creationId xmlns:a16="http://schemas.microsoft.com/office/drawing/2014/main" id="{B6755745-402F-4030-ACC6-269284C05E49}"/>
              </a:ext>
            </a:extLst>
          </p:cNvPr>
          <p:cNvSpPr/>
          <p:nvPr/>
        </p:nvSpPr>
        <p:spPr>
          <a:xfrm>
            <a:off x="6794068" y="2060249"/>
            <a:ext cx="83625" cy="288637"/>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38" name="Title 1">
            <a:extLst>
              <a:ext uri="{FF2B5EF4-FFF2-40B4-BE49-F238E27FC236}">
                <a16:creationId xmlns:a16="http://schemas.microsoft.com/office/drawing/2014/main" id="{6B6EC541-A3A9-41E2-B801-5A38769A4D58}"/>
              </a:ext>
            </a:extLst>
          </p:cNvPr>
          <p:cNvSpPr txBox="1">
            <a:spLocks/>
          </p:cNvSpPr>
          <p:nvPr/>
        </p:nvSpPr>
        <p:spPr>
          <a:xfrm>
            <a:off x="104410" y="70848"/>
            <a:ext cx="11655526" cy="383308"/>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2600" b="1" kern="1200">
                <a:solidFill>
                  <a:schemeClr val="accent1"/>
                </a:solidFill>
                <a:latin typeface="Lato" panose="020F0502020204030203" pitchFamily="34" charset="77"/>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1F1449"/>
                </a:solidFill>
                <a:effectLst/>
                <a:uLnTx/>
                <a:uFillTx/>
                <a:latin typeface="Lato"/>
                <a:ea typeface="Lato"/>
                <a:cs typeface="Lato"/>
              </a:rPr>
              <a:t>GBCS 4.1 – </a:t>
            </a:r>
            <a:r>
              <a:rPr lang="en-GB" dirty="0">
                <a:solidFill>
                  <a:srgbClr val="1F1449"/>
                </a:solidFill>
                <a:latin typeface="Lato"/>
                <a:ea typeface="Lato"/>
                <a:cs typeface="Lato"/>
              </a:rPr>
              <a:t>IPV Indicative Schedule Impact   </a:t>
            </a:r>
            <a:endParaRPr kumimoji="0" lang="en-GB" sz="2600" b="1" i="0" u="none" strike="noStrike" kern="1200" cap="none" spc="0" normalizeH="0" baseline="0" noProof="0" dirty="0">
              <a:ln>
                <a:noFill/>
              </a:ln>
              <a:solidFill>
                <a:srgbClr val="1F1449"/>
              </a:solidFill>
              <a:effectLst/>
              <a:uLnTx/>
              <a:uFillTx/>
              <a:latin typeface="Lato"/>
              <a:ea typeface="Lato"/>
              <a:cs typeface="Lato"/>
            </a:endParaRPr>
          </a:p>
        </p:txBody>
      </p:sp>
      <p:cxnSp>
        <p:nvCxnSpPr>
          <p:cNvPr id="39" name="Straight Connector 21">
            <a:extLst>
              <a:ext uri="{FF2B5EF4-FFF2-40B4-BE49-F238E27FC236}">
                <a16:creationId xmlns:a16="http://schemas.microsoft.com/office/drawing/2014/main" id="{D65A86C0-17C9-473C-B149-1167221F92CB}"/>
              </a:ext>
            </a:extLst>
          </p:cNvPr>
          <p:cNvCxnSpPr>
            <a:cxnSpLocks/>
          </p:cNvCxnSpPr>
          <p:nvPr/>
        </p:nvCxnSpPr>
        <p:spPr bwMode="auto">
          <a:xfrm>
            <a:off x="233227" y="483124"/>
            <a:ext cx="11030042" cy="0"/>
          </a:xfrm>
          <a:prstGeom prst="line">
            <a:avLst/>
          </a:prstGeom>
          <a:noFill/>
          <a:ln w="6350" algn="ctr">
            <a:solidFill>
              <a:srgbClr val="505253"/>
            </a:solidFill>
            <a:round/>
            <a:headEnd/>
            <a:tailEnd/>
          </a:ln>
          <a:extLst>
            <a:ext uri="{909E8E84-426E-40DD-AFC4-6F175D3DCCD1}">
              <a14:hiddenFill xmlns:a14="http://schemas.microsoft.com/office/drawing/2010/main">
                <a:noFill/>
              </a14:hiddenFill>
            </a:ext>
          </a:extLst>
        </p:spPr>
      </p:cxnSp>
      <p:sp>
        <p:nvSpPr>
          <p:cNvPr id="42" name="Pentagon 16">
            <a:extLst>
              <a:ext uri="{FF2B5EF4-FFF2-40B4-BE49-F238E27FC236}">
                <a16:creationId xmlns:a16="http://schemas.microsoft.com/office/drawing/2014/main" id="{77F871A6-550C-43D0-8432-4CA6D55F9C7E}"/>
              </a:ext>
            </a:extLst>
          </p:cNvPr>
          <p:cNvSpPr/>
          <p:nvPr/>
        </p:nvSpPr>
        <p:spPr>
          <a:xfrm>
            <a:off x="5774721" y="2052125"/>
            <a:ext cx="915397" cy="279992"/>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1</a:t>
            </a:r>
            <a:r>
              <a:rPr kumimoji="0" lang="en-GB" sz="800" b="1" i="0" u="none" strike="noStrike" kern="0" cap="none" spc="0" normalizeH="0" baseline="3000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st</a:t>
            </a: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Pallet Install (3m)</a:t>
            </a:r>
          </a:p>
        </p:txBody>
      </p:sp>
      <p:sp>
        <p:nvSpPr>
          <p:cNvPr id="43" name="Pentagon 16">
            <a:extLst>
              <a:ext uri="{FF2B5EF4-FFF2-40B4-BE49-F238E27FC236}">
                <a16:creationId xmlns:a16="http://schemas.microsoft.com/office/drawing/2014/main" id="{29FDFCA1-5A82-42CD-91D9-5CC85A7EA1A1}"/>
              </a:ext>
            </a:extLst>
          </p:cNvPr>
          <p:cNvSpPr/>
          <p:nvPr/>
        </p:nvSpPr>
        <p:spPr>
          <a:xfrm>
            <a:off x="4284977" y="3077040"/>
            <a:ext cx="80210" cy="345321"/>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CPL</a:t>
            </a:r>
          </a:p>
        </p:txBody>
      </p:sp>
      <p:sp>
        <p:nvSpPr>
          <p:cNvPr id="45" name="Pentagon 16">
            <a:extLst>
              <a:ext uri="{FF2B5EF4-FFF2-40B4-BE49-F238E27FC236}">
                <a16:creationId xmlns:a16="http://schemas.microsoft.com/office/drawing/2014/main" id="{631624D8-8E6A-4EE9-A1AA-7A148182DED8}"/>
              </a:ext>
            </a:extLst>
          </p:cNvPr>
          <p:cNvSpPr/>
          <p:nvPr/>
        </p:nvSpPr>
        <p:spPr>
          <a:xfrm>
            <a:off x="4959932" y="5126039"/>
            <a:ext cx="78135" cy="330165"/>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CPL</a:t>
            </a:r>
          </a:p>
        </p:txBody>
      </p:sp>
      <p:sp>
        <p:nvSpPr>
          <p:cNvPr id="46" name="Pentagon 16">
            <a:extLst>
              <a:ext uri="{FF2B5EF4-FFF2-40B4-BE49-F238E27FC236}">
                <a16:creationId xmlns:a16="http://schemas.microsoft.com/office/drawing/2014/main" id="{ED177368-2698-4003-B6CA-6C2F57822D47}"/>
              </a:ext>
            </a:extLst>
          </p:cNvPr>
          <p:cNvSpPr>
            <a:spLocks/>
          </p:cNvSpPr>
          <p:nvPr/>
        </p:nvSpPr>
        <p:spPr>
          <a:xfrm>
            <a:off x="3621148" y="3297643"/>
            <a:ext cx="528184" cy="172196"/>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DB UIT</a:t>
            </a:r>
          </a:p>
        </p:txBody>
      </p:sp>
      <p:sp>
        <p:nvSpPr>
          <p:cNvPr id="47" name="Diamond 46">
            <a:extLst>
              <a:ext uri="{FF2B5EF4-FFF2-40B4-BE49-F238E27FC236}">
                <a16:creationId xmlns:a16="http://schemas.microsoft.com/office/drawing/2014/main" id="{B2D2E86E-6EAC-4034-97A1-96EE206C6AB4}"/>
              </a:ext>
            </a:extLst>
          </p:cNvPr>
          <p:cNvSpPr/>
          <p:nvPr/>
        </p:nvSpPr>
        <p:spPr>
          <a:xfrm>
            <a:off x="4374118" y="3232273"/>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9" name="TextBox 48">
            <a:extLst>
              <a:ext uri="{FF2B5EF4-FFF2-40B4-BE49-F238E27FC236}">
                <a16:creationId xmlns:a16="http://schemas.microsoft.com/office/drawing/2014/main" id="{8307B61D-E8E9-4657-B78B-3E880B6768E2}"/>
              </a:ext>
            </a:extLst>
          </p:cNvPr>
          <p:cNvSpPr txBox="1"/>
          <p:nvPr/>
        </p:nvSpPr>
        <p:spPr>
          <a:xfrm>
            <a:off x="4229363" y="3489083"/>
            <a:ext cx="295711"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CPL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15/09</a:t>
            </a:r>
          </a:p>
        </p:txBody>
      </p:sp>
      <p:sp>
        <p:nvSpPr>
          <p:cNvPr id="50" name="Diamond 49">
            <a:extLst>
              <a:ext uri="{FF2B5EF4-FFF2-40B4-BE49-F238E27FC236}">
                <a16:creationId xmlns:a16="http://schemas.microsoft.com/office/drawing/2014/main" id="{470F1284-90A3-4F20-9EE9-1A933E94B7CB}"/>
              </a:ext>
            </a:extLst>
          </p:cNvPr>
          <p:cNvSpPr/>
          <p:nvPr/>
        </p:nvSpPr>
        <p:spPr>
          <a:xfrm>
            <a:off x="5042401" y="5256033"/>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5" name="TextBox 54">
            <a:extLst>
              <a:ext uri="{FF2B5EF4-FFF2-40B4-BE49-F238E27FC236}">
                <a16:creationId xmlns:a16="http://schemas.microsoft.com/office/drawing/2014/main" id="{B69FF35C-F989-40AD-A117-920AE633FCB6}"/>
              </a:ext>
            </a:extLst>
          </p:cNvPr>
          <p:cNvSpPr txBox="1"/>
          <p:nvPr/>
        </p:nvSpPr>
        <p:spPr>
          <a:xfrm>
            <a:off x="4858858" y="5493121"/>
            <a:ext cx="333602"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CPL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10/11</a:t>
            </a:r>
          </a:p>
        </p:txBody>
      </p:sp>
      <p:sp>
        <p:nvSpPr>
          <p:cNvPr id="56" name="Pentagon 16">
            <a:extLst>
              <a:ext uri="{FF2B5EF4-FFF2-40B4-BE49-F238E27FC236}">
                <a16:creationId xmlns:a16="http://schemas.microsoft.com/office/drawing/2014/main" id="{06060072-3BBF-42EC-A24A-9C167C1FD422}"/>
              </a:ext>
            </a:extLst>
          </p:cNvPr>
          <p:cNvSpPr>
            <a:spLocks/>
          </p:cNvSpPr>
          <p:nvPr/>
        </p:nvSpPr>
        <p:spPr>
          <a:xfrm>
            <a:off x="4178328" y="5399244"/>
            <a:ext cx="562445" cy="160558"/>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DB UIT</a:t>
            </a:r>
          </a:p>
        </p:txBody>
      </p:sp>
      <p:sp>
        <p:nvSpPr>
          <p:cNvPr id="57" name="Pentagon 16">
            <a:extLst>
              <a:ext uri="{FF2B5EF4-FFF2-40B4-BE49-F238E27FC236}">
                <a16:creationId xmlns:a16="http://schemas.microsoft.com/office/drawing/2014/main" id="{05A3F074-2549-4B18-9840-D0AF4DB20084}"/>
              </a:ext>
            </a:extLst>
          </p:cNvPr>
          <p:cNvSpPr>
            <a:spLocks/>
          </p:cNvSpPr>
          <p:nvPr/>
        </p:nvSpPr>
        <p:spPr>
          <a:xfrm>
            <a:off x="3616450" y="3063453"/>
            <a:ext cx="528184" cy="190800"/>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SB  UIT</a:t>
            </a:r>
          </a:p>
        </p:txBody>
      </p:sp>
      <p:sp>
        <p:nvSpPr>
          <p:cNvPr id="60" name="Pentagon 16">
            <a:extLst>
              <a:ext uri="{FF2B5EF4-FFF2-40B4-BE49-F238E27FC236}">
                <a16:creationId xmlns:a16="http://schemas.microsoft.com/office/drawing/2014/main" id="{B6687952-98BE-42C2-A328-3A08C311C694}"/>
              </a:ext>
            </a:extLst>
          </p:cNvPr>
          <p:cNvSpPr/>
          <p:nvPr/>
        </p:nvSpPr>
        <p:spPr>
          <a:xfrm>
            <a:off x="4175230" y="3172574"/>
            <a:ext cx="86544" cy="191684"/>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61" name="Pentagon 16">
            <a:extLst>
              <a:ext uri="{FF2B5EF4-FFF2-40B4-BE49-F238E27FC236}">
                <a16:creationId xmlns:a16="http://schemas.microsoft.com/office/drawing/2014/main" id="{F89A625D-1A6E-4E3B-A9A8-4CEC5A6B104B}"/>
              </a:ext>
            </a:extLst>
          </p:cNvPr>
          <p:cNvSpPr/>
          <p:nvPr/>
        </p:nvSpPr>
        <p:spPr>
          <a:xfrm>
            <a:off x="4447721" y="3135321"/>
            <a:ext cx="582721" cy="275722"/>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Pilot (OTA)</a:t>
            </a:r>
          </a:p>
        </p:txBody>
      </p:sp>
      <p:sp>
        <p:nvSpPr>
          <p:cNvPr id="62" name="Pentagon 16">
            <a:extLst>
              <a:ext uri="{FF2B5EF4-FFF2-40B4-BE49-F238E27FC236}">
                <a16:creationId xmlns:a16="http://schemas.microsoft.com/office/drawing/2014/main" id="{D8DD7E57-29A2-4EB4-B1B5-8DBB4A7831B4}"/>
              </a:ext>
            </a:extLst>
          </p:cNvPr>
          <p:cNvSpPr/>
          <p:nvPr/>
        </p:nvSpPr>
        <p:spPr>
          <a:xfrm>
            <a:off x="5067043" y="3142783"/>
            <a:ext cx="86544" cy="191684"/>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63" name="Diamond 62">
            <a:extLst>
              <a:ext uri="{FF2B5EF4-FFF2-40B4-BE49-F238E27FC236}">
                <a16:creationId xmlns:a16="http://schemas.microsoft.com/office/drawing/2014/main" id="{9A442D8C-DD73-483A-9C04-5038D23055AF}"/>
              </a:ext>
            </a:extLst>
          </p:cNvPr>
          <p:cNvSpPr/>
          <p:nvPr/>
        </p:nvSpPr>
        <p:spPr>
          <a:xfrm>
            <a:off x="6810945" y="3107052"/>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5" name="TextBox 64">
            <a:extLst>
              <a:ext uri="{FF2B5EF4-FFF2-40B4-BE49-F238E27FC236}">
                <a16:creationId xmlns:a16="http://schemas.microsoft.com/office/drawing/2014/main" id="{6A075283-F62E-434D-905D-6D50DF8584B3}"/>
              </a:ext>
            </a:extLst>
          </p:cNvPr>
          <p:cNvSpPr txBox="1"/>
          <p:nvPr/>
        </p:nvSpPr>
        <p:spPr>
          <a:xfrm>
            <a:off x="6466319" y="3281697"/>
            <a:ext cx="858018" cy="12311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In Supply Chain</a:t>
            </a:r>
          </a:p>
        </p:txBody>
      </p:sp>
      <p:sp>
        <p:nvSpPr>
          <p:cNvPr id="67" name="Pentagon 16">
            <a:extLst>
              <a:ext uri="{FF2B5EF4-FFF2-40B4-BE49-F238E27FC236}">
                <a16:creationId xmlns:a16="http://schemas.microsoft.com/office/drawing/2014/main" id="{5D2CCCD8-E53F-4093-ADD2-BAEADCB96C64}"/>
              </a:ext>
            </a:extLst>
          </p:cNvPr>
          <p:cNvSpPr/>
          <p:nvPr/>
        </p:nvSpPr>
        <p:spPr>
          <a:xfrm>
            <a:off x="5129191" y="5136839"/>
            <a:ext cx="781117" cy="374571"/>
          </a:xfrm>
          <a:prstGeom prst="roundRect">
            <a:avLst/>
          </a:prstGeom>
          <a:solidFill>
            <a:srgbClr val="5C2071">
              <a:lumMod val="60000"/>
              <a:lumOff val="40000"/>
            </a:srgbClr>
          </a:solidFill>
          <a:ln w="9525" cap="flat" cmpd="sng" algn="ctr">
            <a:solidFill>
              <a:srgbClr val="505253"/>
            </a:solidFill>
            <a:prstDash val="solid"/>
          </a:ln>
          <a:effectLst/>
        </p:spPr>
        <p:txBody>
          <a:bodyPr wrap="square" lIns="36000" r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Pilot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(OTA)</a:t>
            </a:r>
          </a:p>
        </p:txBody>
      </p:sp>
      <p:sp>
        <p:nvSpPr>
          <p:cNvPr id="73" name="TextBox 72">
            <a:extLst>
              <a:ext uri="{FF2B5EF4-FFF2-40B4-BE49-F238E27FC236}">
                <a16:creationId xmlns:a16="http://schemas.microsoft.com/office/drawing/2014/main" id="{E1FDF8F7-7EC8-4437-A272-373526EE5219}"/>
              </a:ext>
            </a:extLst>
          </p:cNvPr>
          <p:cNvSpPr txBox="1"/>
          <p:nvPr/>
        </p:nvSpPr>
        <p:spPr>
          <a:xfrm>
            <a:off x="6887341" y="5394272"/>
            <a:ext cx="858018" cy="12311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In Supply Chain </a:t>
            </a:r>
          </a:p>
        </p:txBody>
      </p:sp>
      <p:sp>
        <p:nvSpPr>
          <p:cNvPr id="74" name="Diamond 73">
            <a:extLst>
              <a:ext uri="{FF2B5EF4-FFF2-40B4-BE49-F238E27FC236}">
                <a16:creationId xmlns:a16="http://schemas.microsoft.com/office/drawing/2014/main" id="{8DBB5B3F-B4A4-45E0-88F0-2EC3E8E564D4}"/>
              </a:ext>
            </a:extLst>
          </p:cNvPr>
          <p:cNvSpPr/>
          <p:nvPr/>
        </p:nvSpPr>
        <p:spPr>
          <a:xfrm>
            <a:off x="7446020" y="5225024"/>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6" name="Pentagon 16">
            <a:extLst>
              <a:ext uri="{FF2B5EF4-FFF2-40B4-BE49-F238E27FC236}">
                <a16:creationId xmlns:a16="http://schemas.microsoft.com/office/drawing/2014/main" id="{872F1035-5043-4373-9C2B-C7E5D23C6E00}"/>
              </a:ext>
            </a:extLst>
          </p:cNvPr>
          <p:cNvSpPr>
            <a:spLocks/>
          </p:cNvSpPr>
          <p:nvPr/>
        </p:nvSpPr>
        <p:spPr>
          <a:xfrm>
            <a:off x="4182723" y="5180435"/>
            <a:ext cx="562445" cy="177030"/>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SB  UIT</a:t>
            </a:r>
          </a:p>
        </p:txBody>
      </p:sp>
      <p:sp>
        <p:nvSpPr>
          <p:cNvPr id="78" name="Pentagon 16">
            <a:extLst>
              <a:ext uri="{FF2B5EF4-FFF2-40B4-BE49-F238E27FC236}">
                <a16:creationId xmlns:a16="http://schemas.microsoft.com/office/drawing/2014/main" id="{E4C586F5-720F-4CD3-9B0F-443C5C60EC94}"/>
              </a:ext>
            </a:extLst>
          </p:cNvPr>
          <p:cNvSpPr/>
          <p:nvPr/>
        </p:nvSpPr>
        <p:spPr>
          <a:xfrm>
            <a:off x="4842470" y="5209616"/>
            <a:ext cx="86544" cy="191684"/>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79" name="Pentagon 16">
            <a:extLst>
              <a:ext uri="{FF2B5EF4-FFF2-40B4-BE49-F238E27FC236}">
                <a16:creationId xmlns:a16="http://schemas.microsoft.com/office/drawing/2014/main" id="{D72BA0B8-5A3B-4559-9791-B0309B693019}"/>
              </a:ext>
            </a:extLst>
          </p:cNvPr>
          <p:cNvSpPr/>
          <p:nvPr/>
        </p:nvSpPr>
        <p:spPr>
          <a:xfrm>
            <a:off x="5930910" y="5216570"/>
            <a:ext cx="86544" cy="191684"/>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80" name="TextBox 79">
            <a:extLst>
              <a:ext uri="{FF2B5EF4-FFF2-40B4-BE49-F238E27FC236}">
                <a16:creationId xmlns:a16="http://schemas.microsoft.com/office/drawing/2014/main" id="{C1EBC4F1-CDBB-4275-A35D-6FE67BBACC66}"/>
              </a:ext>
            </a:extLst>
          </p:cNvPr>
          <p:cNvSpPr txBox="1"/>
          <p:nvPr/>
        </p:nvSpPr>
        <p:spPr>
          <a:xfrm>
            <a:off x="7025320" y="5057324"/>
            <a:ext cx="864707" cy="12311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14/06</a:t>
            </a:r>
          </a:p>
        </p:txBody>
      </p:sp>
      <p:sp>
        <p:nvSpPr>
          <p:cNvPr id="81" name="TextBox 80">
            <a:extLst>
              <a:ext uri="{FF2B5EF4-FFF2-40B4-BE49-F238E27FC236}">
                <a16:creationId xmlns:a16="http://schemas.microsoft.com/office/drawing/2014/main" id="{9BBB1888-AF18-43C2-ABFC-87116740F621}"/>
              </a:ext>
            </a:extLst>
          </p:cNvPr>
          <p:cNvSpPr txBox="1"/>
          <p:nvPr/>
        </p:nvSpPr>
        <p:spPr>
          <a:xfrm>
            <a:off x="6424448" y="2983941"/>
            <a:ext cx="864707" cy="12311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22/04</a:t>
            </a:r>
          </a:p>
        </p:txBody>
      </p:sp>
      <p:sp>
        <p:nvSpPr>
          <p:cNvPr id="82" name="Pentagon 16">
            <a:extLst>
              <a:ext uri="{FF2B5EF4-FFF2-40B4-BE49-F238E27FC236}">
                <a16:creationId xmlns:a16="http://schemas.microsoft.com/office/drawing/2014/main" id="{2DA8BA7A-2ADE-4D6D-B99C-CC5D509F6E66}"/>
              </a:ext>
            </a:extLst>
          </p:cNvPr>
          <p:cNvSpPr/>
          <p:nvPr/>
        </p:nvSpPr>
        <p:spPr>
          <a:xfrm>
            <a:off x="4380306" y="4049423"/>
            <a:ext cx="75894" cy="346567"/>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CPL</a:t>
            </a:r>
          </a:p>
        </p:txBody>
      </p:sp>
      <p:sp>
        <p:nvSpPr>
          <p:cNvPr id="83" name="TextBox 82">
            <a:extLst>
              <a:ext uri="{FF2B5EF4-FFF2-40B4-BE49-F238E27FC236}">
                <a16:creationId xmlns:a16="http://schemas.microsoft.com/office/drawing/2014/main" id="{821099F8-6B44-4887-B9E6-445535BD013B}"/>
              </a:ext>
            </a:extLst>
          </p:cNvPr>
          <p:cNvSpPr txBox="1"/>
          <p:nvPr/>
        </p:nvSpPr>
        <p:spPr>
          <a:xfrm>
            <a:off x="4290619" y="4480146"/>
            <a:ext cx="312718"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CPL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15/09</a:t>
            </a:r>
          </a:p>
        </p:txBody>
      </p:sp>
      <p:sp>
        <p:nvSpPr>
          <p:cNvPr id="84" name="Pentagon 16">
            <a:extLst>
              <a:ext uri="{FF2B5EF4-FFF2-40B4-BE49-F238E27FC236}">
                <a16:creationId xmlns:a16="http://schemas.microsoft.com/office/drawing/2014/main" id="{19F6CFB4-EC72-48A4-8B11-290661E79C84}"/>
              </a:ext>
            </a:extLst>
          </p:cNvPr>
          <p:cNvSpPr>
            <a:spLocks/>
          </p:cNvSpPr>
          <p:nvPr/>
        </p:nvSpPr>
        <p:spPr>
          <a:xfrm>
            <a:off x="3601802" y="4274790"/>
            <a:ext cx="610249" cy="213020"/>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DB UIT</a:t>
            </a:r>
          </a:p>
        </p:txBody>
      </p:sp>
      <p:sp>
        <p:nvSpPr>
          <p:cNvPr id="85" name="Pentagon 16">
            <a:extLst>
              <a:ext uri="{FF2B5EF4-FFF2-40B4-BE49-F238E27FC236}">
                <a16:creationId xmlns:a16="http://schemas.microsoft.com/office/drawing/2014/main" id="{D1E08BA2-0A0D-4CC6-93E8-2045FEE76CCF}"/>
              </a:ext>
            </a:extLst>
          </p:cNvPr>
          <p:cNvSpPr/>
          <p:nvPr/>
        </p:nvSpPr>
        <p:spPr>
          <a:xfrm>
            <a:off x="5153085" y="4142426"/>
            <a:ext cx="86544" cy="214276"/>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86" name="Pentagon 16">
            <a:extLst>
              <a:ext uri="{FF2B5EF4-FFF2-40B4-BE49-F238E27FC236}">
                <a16:creationId xmlns:a16="http://schemas.microsoft.com/office/drawing/2014/main" id="{D079197F-F47D-486B-B843-800A5E5E788B}"/>
              </a:ext>
            </a:extLst>
          </p:cNvPr>
          <p:cNvSpPr>
            <a:spLocks/>
          </p:cNvSpPr>
          <p:nvPr/>
        </p:nvSpPr>
        <p:spPr>
          <a:xfrm>
            <a:off x="3592996" y="4083657"/>
            <a:ext cx="610249" cy="204788"/>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SB UIT</a:t>
            </a:r>
          </a:p>
        </p:txBody>
      </p:sp>
      <p:sp>
        <p:nvSpPr>
          <p:cNvPr id="87" name="Pentagon 16">
            <a:extLst>
              <a:ext uri="{FF2B5EF4-FFF2-40B4-BE49-F238E27FC236}">
                <a16:creationId xmlns:a16="http://schemas.microsoft.com/office/drawing/2014/main" id="{49865D5B-ACED-4BDC-8422-9FE483C4EDE2}"/>
              </a:ext>
            </a:extLst>
          </p:cNvPr>
          <p:cNvSpPr/>
          <p:nvPr/>
        </p:nvSpPr>
        <p:spPr>
          <a:xfrm>
            <a:off x="4537992" y="4152795"/>
            <a:ext cx="582721" cy="243196"/>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Pilot (OTA)</a:t>
            </a:r>
          </a:p>
        </p:txBody>
      </p:sp>
      <p:sp>
        <p:nvSpPr>
          <p:cNvPr id="88" name="Diamond 87">
            <a:extLst>
              <a:ext uri="{FF2B5EF4-FFF2-40B4-BE49-F238E27FC236}">
                <a16:creationId xmlns:a16="http://schemas.microsoft.com/office/drawing/2014/main" id="{7ED5D0F1-DEDA-49C1-88C9-451F9FBBA2F9}"/>
              </a:ext>
            </a:extLst>
          </p:cNvPr>
          <p:cNvSpPr/>
          <p:nvPr/>
        </p:nvSpPr>
        <p:spPr>
          <a:xfrm>
            <a:off x="9333669" y="4258309"/>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0" name="TextBox 89">
            <a:extLst>
              <a:ext uri="{FF2B5EF4-FFF2-40B4-BE49-F238E27FC236}">
                <a16:creationId xmlns:a16="http://schemas.microsoft.com/office/drawing/2014/main" id="{E5194D8B-7F0D-49D6-AC61-A036C6F7CBF3}"/>
              </a:ext>
            </a:extLst>
          </p:cNvPr>
          <p:cNvSpPr txBox="1"/>
          <p:nvPr/>
        </p:nvSpPr>
        <p:spPr>
          <a:xfrm>
            <a:off x="8863433" y="4455512"/>
            <a:ext cx="858018" cy="12311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In Supply Chain</a:t>
            </a:r>
          </a:p>
        </p:txBody>
      </p:sp>
      <p:sp>
        <p:nvSpPr>
          <p:cNvPr id="91" name="Pentagon 16">
            <a:extLst>
              <a:ext uri="{FF2B5EF4-FFF2-40B4-BE49-F238E27FC236}">
                <a16:creationId xmlns:a16="http://schemas.microsoft.com/office/drawing/2014/main" id="{B51D47D0-D42E-45FF-AEA4-0E08C9A01A22}"/>
              </a:ext>
            </a:extLst>
          </p:cNvPr>
          <p:cNvSpPr/>
          <p:nvPr/>
        </p:nvSpPr>
        <p:spPr>
          <a:xfrm>
            <a:off x="4262572" y="4139735"/>
            <a:ext cx="86544" cy="199917"/>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92" name="TextBox 91">
            <a:extLst>
              <a:ext uri="{FF2B5EF4-FFF2-40B4-BE49-F238E27FC236}">
                <a16:creationId xmlns:a16="http://schemas.microsoft.com/office/drawing/2014/main" id="{535ABCAC-6E98-409E-B474-C52CC89BE965}"/>
              </a:ext>
            </a:extLst>
          </p:cNvPr>
          <p:cNvSpPr txBox="1"/>
          <p:nvPr/>
        </p:nvSpPr>
        <p:spPr>
          <a:xfrm>
            <a:off x="8856744" y="4132312"/>
            <a:ext cx="864707" cy="12311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30/10</a:t>
            </a:r>
          </a:p>
        </p:txBody>
      </p:sp>
      <p:sp>
        <p:nvSpPr>
          <p:cNvPr id="93" name="Pentagon 16">
            <a:extLst>
              <a:ext uri="{FF2B5EF4-FFF2-40B4-BE49-F238E27FC236}">
                <a16:creationId xmlns:a16="http://schemas.microsoft.com/office/drawing/2014/main" id="{66DA93CD-0CB0-4A39-A7DF-4AC2AE7B1790}"/>
              </a:ext>
            </a:extLst>
          </p:cNvPr>
          <p:cNvSpPr/>
          <p:nvPr/>
        </p:nvSpPr>
        <p:spPr>
          <a:xfrm>
            <a:off x="5297531" y="4155381"/>
            <a:ext cx="790659" cy="261929"/>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1</a:t>
            </a:r>
            <a:r>
              <a:rPr kumimoji="0" lang="en-GB" sz="800" b="1" i="0" u="none" strike="noStrike" kern="0" cap="none" spc="0" normalizeH="0" baseline="3000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st</a:t>
            </a: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Pallet Manu</a:t>
            </a:r>
          </a:p>
        </p:txBody>
      </p:sp>
      <p:sp>
        <p:nvSpPr>
          <p:cNvPr id="94" name="Diamond 93">
            <a:extLst>
              <a:ext uri="{FF2B5EF4-FFF2-40B4-BE49-F238E27FC236}">
                <a16:creationId xmlns:a16="http://schemas.microsoft.com/office/drawing/2014/main" id="{26FF6AC4-0A37-4FD6-B3E4-9BA8AFB9332F}"/>
              </a:ext>
            </a:extLst>
          </p:cNvPr>
          <p:cNvSpPr/>
          <p:nvPr/>
        </p:nvSpPr>
        <p:spPr>
          <a:xfrm>
            <a:off x="6116792" y="4249477"/>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5" name="TextBox 94">
            <a:extLst>
              <a:ext uri="{FF2B5EF4-FFF2-40B4-BE49-F238E27FC236}">
                <a16:creationId xmlns:a16="http://schemas.microsoft.com/office/drawing/2014/main" id="{DB478488-A7E2-42AF-8348-DC38801D8625}"/>
              </a:ext>
            </a:extLst>
          </p:cNvPr>
          <p:cNvSpPr txBox="1"/>
          <p:nvPr/>
        </p:nvSpPr>
        <p:spPr>
          <a:xfrm>
            <a:off x="5692860" y="4545233"/>
            <a:ext cx="858018" cy="24622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1</a:t>
            </a:r>
            <a:r>
              <a:rPr kumimoji="0" lang="en-GB" sz="800" b="1" i="0" u="none" strike="noStrike" kern="1200" cap="none" spc="0" normalizeH="0" baseline="3000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st</a:t>
            </a: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 Pallet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Delivered</a:t>
            </a:r>
          </a:p>
        </p:txBody>
      </p:sp>
      <p:sp>
        <p:nvSpPr>
          <p:cNvPr id="96" name="Diamond 95">
            <a:extLst>
              <a:ext uri="{FF2B5EF4-FFF2-40B4-BE49-F238E27FC236}">
                <a16:creationId xmlns:a16="http://schemas.microsoft.com/office/drawing/2014/main" id="{DB757893-7A59-4869-94E8-2E4BA3D68A3A}"/>
              </a:ext>
            </a:extLst>
          </p:cNvPr>
          <p:cNvSpPr/>
          <p:nvPr/>
        </p:nvSpPr>
        <p:spPr>
          <a:xfrm>
            <a:off x="7204745" y="4239693"/>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97" name="TextBox 96">
            <a:extLst>
              <a:ext uri="{FF2B5EF4-FFF2-40B4-BE49-F238E27FC236}">
                <a16:creationId xmlns:a16="http://schemas.microsoft.com/office/drawing/2014/main" id="{D72031E2-00C4-41E7-913D-1E1314AFC42E}"/>
              </a:ext>
            </a:extLst>
          </p:cNvPr>
          <p:cNvSpPr txBox="1"/>
          <p:nvPr/>
        </p:nvSpPr>
        <p:spPr>
          <a:xfrm>
            <a:off x="7004233" y="4561766"/>
            <a:ext cx="858018" cy="24622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1</a:t>
            </a:r>
            <a:r>
              <a:rPr kumimoji="0" lang="en-GB" sz="800" b="1" i="0" u="none" strike="noStrike" kern="1200" cap="none" spc="0" normalizeH="0" baseline="3000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st</a:t>
            </a: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 Pallet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Installed</a:t>
            </a:r>
          </a:p>
        </p:txBody>
      </p:sp>
      <p:sp>
        <p:nvSpPr>
          <p:cNvPr id="98" name="Pentagon 16">
            <a:extLst>
              <a:ext uri="{FF2B5EF4-FFF2-40B4-BE49-F238E27FC236}">
                <a16:creationId xmlns:a16="http://schemas.microsoft.com/office/drawing/2014/main" id="{32572849-A895-4A10-B510-4C26020DBDB2}"/>
              </a:ext>
            </a:extLst>
          </p:cNvPr>
          <p:cNvSpPr/>
          <p:nvPr/>
        </p:nvSpPr>
        <p:spPr>
          <a:xfrm>
            <a:off x="7332596" y="4195690"/>
            <a:ext cx="166139" cy="269914"/>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117" name="Pentagon 16">
            <a:extLst>
              <a:ext uri="{FF2B5EF4-FFF2-40B4-BE49-F238E27FC236}">
                <a16:creationId xmlns:a16="http://schemas.microsoft.com/office/drawing/2014/main" id="{6A66CEF9-391D-4395-8525-96736C3862A0}"/>
              </a:ext>
            </a:extLst>
          </p:cNvPr>
          <p:cNvSpPr/>
          <p:nvPr/>
        </p:nvSpPr>
        <p:spPr>
          <a:xfrm>
            <a:off x="6255407" y="4147425"/>
            <a:ext cx="940745" cy="308087"/>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1</a:t>
            </a:r>
            <a:r>
              <a:rPr kumimoji="0" lang="en-GB" sz="800" b="1" i="0" u="none" strike="noStrike" kern="0" cap="none" spc="0" normalizeH="0" baseline="3000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st</a:t>
            </a: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Pallet Install (3m)</a:t>
            </a:r>
          </a:p>
        </p:txBody>
      </p:sp>
      <p:sp>
        <p:nvSpPr>
          <p:cNvPr id="118" name="Pentagon 16">
            <a:extLst>
              <a:ext uri="{FF2B5EF4-FFF2-40B4-BE49-F238E27FC236}">
                <a16:creationId xmlns:a16="http://schemas.microsoft.com/office/drawing/2014/main" id="{3885CE4D-548D-4AAB-B4F8-C853A0548036}"/>
              </a:ext>
            </a:extLst>
          </p:cNvPr>
          <p:cNvSpPr/>
          <p:nvPr/>
        </p:nvSpPr>
        <p:spPr>
          <a:xfrm>
            <a:off x="5030855" y="6067759"/>
            <a:ext cx="78135" cy="330165"/>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CPL</a:t>
            </a:r>
          </a:p>
        </p:txBody>
      </p:sp>
      <p:sp>
        <p:nvSpPr>
          <p:cNvPr id="119" name="Diamond 118">
            <a:extLst>
              <a:ext uri="{FF2B5EF4-FFF2-40B4-BE49-F238E27FC236}">
                <a16:creationId xmlns:a16="http://schemas.microsoft.com/office/drawing/2014/main" id="{31F040A7-3F12-432F-BDF2-9C8F97460C51}"/>
              </a:ext>
            </a:extLst>
          </p:cNvPr>
          <p:cNvSpPr/>
          <p:nvPr/>
        </p:nvSpPr>
        <p:spPr>
          <a:xfrm>
            <a:off x="5113324" y="6197753"/>
            <a:ext cx="67119" cy="98849"/>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20" name="TextBox 119">
            <a:extLst>
              <a:ext uri="{FF2B5EF4-FFF2-40B4-BE49-F238E27FC236}">
                <a16:creationId xmlns:a16="http://schemas.microsoft.com/office/drawing/2014/main" id="{4E2DC8DB-7CA4-4BFA-97F7-DBAA42900EF2}"/>
              </a:ext>
            </a:extLst>
          </p:cNvPr>
          <p:cNvSpPr txBox="1"/>
          <p:nvPr/>
        </p:nvSpPr>
        <p:spPr>
          <a:xfrm>
            <a:off x="4929781" y="6434841"/>
            <a:ext cx="333602" cy="24622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CPL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10/11</a:t>
            </a:r>
          </a:p>
        </p:txBody>
      </p:sp>
      <p:sp>
        <p:nvSpPr>
          <p:cNvPr id="121" name="Pentagon 16">
            <a:extLst>
              <a:ext uri="{FF2B5EF4-FFF2-40B4-BE49-F238E27FC236}">
                <a16:creationId xmlns:a16="http://schemas.microsoft.com/office/drawing/2014/main" id="{A4C7B5A9-75F4-4AD2-AABD-E8F220B5F021}"/>
              </a:ext>
            </a:extLst>
          </p:cNvPr>
          <p:cNvSpPr>
            <a:spLocks/>
          </p:cNvSpPr>
          <p:nvPr/>
        </p:nvSpPr>
        <p:spPr>
          <a:xfrm>
            <a:off x="4249251" y="6340964"/>
            <a:ext cx="562445" cy="160558"/>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DB UIT</a:t>
            </a:r>
          </a:p>
        </p:txBody>
      </p:sp>
      <p:sp>
        <p:nvSpPr>
          <p:cNvPr id="122" name="Pentagon 16">
            <a:extLst>
              <a:ext uri="{FF2B5EF4-FFF2-40B4-BE49-F238E27FC236}">
                <a16:creationId xmlns:a16="http://schemas.microsoft.com/office/drawing/2014/main" id="{288918D8-4539-4868-A72B-CB604FC45846}"/>
              </a:ext>
            </a:extLst>
          </p:cNvPr>
          <p:cNvSpPr/>
          <p:nvPr/>
        </p:nvSpPr>
        <p:spPr>
          <a:xfrm>
            <a:off x="5200114" y="6078559"/>
            <a:ext cx="781117" cy="374571"/>
          </a:xfrm>
          <a:prstGeom prst="roundRect">
            <a:avLst/>
          </a:prstGeom>
          <a:solidFill>
            <a:srgbClr val="5C2071">
              <a:lumMod val="60000"/>
              <a:lumOff val="40000"/>
            </a:srgbClr>
          </a:solidFill>
          <a:ln w="9525" cap="flat" cmpd="sng" algn="ctr">
            <a:solidFill>
              <a:srgbClr val="505253"/>
            </a:solidFill>
            <a:prstDash val="solid"/>
          </a:ln>
          <a:effectLst/>
        </p:spPr>
        <p:txBody>
          <a:bodyPr wrap="square" lIns="36000" r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Pilot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(OTA)</a:t>
            </a:r>
          </a:p>
        </p:txBody>
      </p:sp>
      <p:sp>
        <p:nvSpPr>
          <p:cNvPr id="125" name="Pentagon 16">
            <a:extLst>
              <a:ext uri="{FF2B5EF4-FFF2-40B4-BE49-F238E27FC236}">
                <a16:creationId xmlns:a16="http://schemas.microsoft.com/office/drawing/2014/main" id="{67E03A7E-6B05-4F56-827B-0348CB81C67E}"/>
              </a:ext>
            </a:extLst>
          </p:cNvPr>
          <p:cNvSpPr>
            <a:spLocks/>
          </p:cNvSpPr>
          <p:nvPr/>
        </p:nvSpPr>
        <p:spPr>
          <a:xfrm>
            <a:off x="4253646" y="6122155"/>
            <a:ext cx="562445" cy="177030"/>
          </a:xfrm>
          <a:prstGeom prst="roundRect">
            <a:avLst/>
          </a:prstGeom>
          <a:solidFill>
            <a:srgbClr val="505153">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SB  UIT</a:t>
            </a:r>
          </a:p>
        </p:txBody>
      </p:sp>
      <p:sp>
        <p:nvSpPr>
          <p:cNvPr id="127" name="Pentagon 16">
            <a:extLst>
              <a:ext uri="{FF2B5EF4-FFF2-40B4-BE49-F238E27FC236}">
                <a16:creationId xmlns:a16="http://schemas.microsoft.com/office/drawing/2014/main" id="{F6784410-5FE9-49C8-BB74-5A0058CEC6B8}"/>
              </a:ext>
            </a:extLst>
          </p:cNvPr>
          <p:cNvSpPr/>
          <p:nvPr/>
        </p:nvSpPr>
        <p:spPr>
          <a:xfrm>
            <a:off x="4913393" y="6151336"/>
            <a:ext cx="86544" cy="191684"/>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128" name="Pentagon 16">
            <a:extLst>
              <a:ext uri="{FF2B5EF4-FFF2-40B4-BE49-F238E27FC236}">
                <a16:creationId xmlns:a16="http://schemas.microsoft.com/office/drawing/2014/main" id="{43F827DF-00DF-470C-BF32-56979FA4089C}"/>
              </a:ext>
            </a:extLst>
          </p:cNvPr>
          <p:cNvSpPr/>
          <p:nvPr/>
        </p:nvSpPr>
        <p:spPr>
          <a:xfrm>
            <a:off x="6001833" y="6158290"/>
            <a:ext cx="86544" cy="191684"/>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142" name="Diamond 141">
            <a:extLst>
              <a:ext uri="{FF2B5EF4-FFF2-40B4-BE49-F238E27FC236}">
                <a16:creationId xmlns:a16="http://schemas.microsoft.com/office/drawing/2014/main" id="{D81267ED-D1A1-41EF-8356-CDB230FB4C69}"/>
              </a:ext>
            </a:extLst>
          </p:cNvPr>
          <p:cNvSpPr/>
          <p:nvPr/>
        </p:nvSpPr>
        <p:spPr>
          <a:xfrm>
            <a:off x="10029230" y="6210670"/>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43" name="TextBox 142">
            <a:extLst>
              <a:ext uri="{FF2B5EF4-FFF2-40B4-BE49-F238E27FC236}">
                <a16:creationId xmlns:a16="http://schemas.microsoft.com/office/drawing/2014/main" id="{3020E9A1-3D1B-4394-8F65-B4C5021EC235}"/>
              </a:ext>
            </a:extLst>
          </p:cNvPr>
          <p:cNvSpPr txBox="1"/>
          <p:nvPr/>
        </p:nvSpPr>
        <p:spPr>
          <a:xfrm>
            <a:off x="9652936" y="6412518"/>
            <a:ext cx="858018" cy="12311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In Supply Chain</a:t>
            </a:r>
          </a:p>
        </p:txBody>
      </p:sp>
      <p:sp>
        <p:nvSpPr>
          <p:cNvPr id="144" name="TextBox 143">
            <a:extLst>
              <a:ext uri="{FF2B5EF4-FFF2-40B4-BE49-F238E27FC236}">
                <a16:creationId xmlns:a16="http://schemas.microsoft.com/office/drawing/2014/main" id="{2698D070-6DFD-435B-87CC-ADBB66E8B3F2}"/>
              </a:ext>
            </a:extLst>
          </p:cNvPr>
          <p:cNvSpPr txBox="1"/>
          <p:nvPr/>
        </p:nvSpPr>
        <p:spPr>
          <a:xfrm>
            <a:off x="9646247" y="6089318"/>
            <a:ext cx="864707" cy="12311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30/01</a:t>
            </a:r>
          </a:p>
        </p:txBody>
      </p:sp>
      <p:sp>
        <p:nvSpPr>
          <p:cNvPr id="145" name="Pentagon 16">
            <a:extLst>
              <a:ext uri="{FF2B5EF4-FFF2-40B4-BE49-F238E27FC236}">
                <a16:creationId xmlns:a16="http://schemas.microsoft.com/office/drawing/2014/main" id="{ECEEAC79-156F-4897-BA94-B54072780C78}"/>
              </a:ext>
            </a:extLst>
          </p:cNvPr>
          <p:cNvSpPr/>
          <p:nvPr/>
        </p:nvSpPr>
        <p:spPr>
          <a:xfrm>
            <a:off x="6087034" y="6112387"/>
            <a:ext cx="790659" cy="261929"/>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1</a:t>
            </a:r>
            <a:r>
              <a:rPr kumimoji="0" lang="en-GB" sz="800" b="1" i="0" u="none" strike="noStrike" kern="0" cap="none" spc="0" normalizeH="0" baseline="3000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st</a:t>
            </a: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Pallet Manu</a:t>
            </a:r>
          </a:p>
        </p:txBody>
      </p:sp>
      <p:sp>
        <p:nvSpPr>
          <p:cNvPr id="146" name="Diamond 145">
            <a:extLst>
              <a:ext uri="{FF2B5EF4-FFF2-40B4-BE49-F238E27FC236}">
                <a16:creationId xmlns:a16="http://schemas.microsoft.com/office/drawing/2014/main" id="{EFFB12D5-7E84-4A8E-9133-73F4A1576C77}"/>
              </a:ext>
            </a:extLst>
          </p:cNvPr>
          <p:cNvSpPr/>
          <p:nvPr/>
        </p:nvSpPr>
        <p:spPr>
          <a:xfrm>
            <a:off x="6866115" y="6216647"/>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47" name="TextBox 146">
            <a:extLst>
              <a:ext uri="{FF2B5EF4-FFF2-40B4-BE49-F238E27FC236}">
                <a16:creationId xmlns:a16="http://schemas.microsoft.com/office/drawing/2014/main" id="{5DA72731-B074-4ED9-85E5-6E9074F0D68E}"/>
              </a:ext>
            </a:extLst>
          </p:cNvPr>
          <p:cNvSpPr txBox="1"/>
          <p:nvPr/>
        </p:nvSpPr>
        <p:spPr>
          <a:xfrm>
            <a:off x="6516374" y="6474073"/>
            <a:ext cx="858018" cy="24622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1</a:t>
            </a:r>
            <a:r>
              <a:rPr kumimoji="0" lang="en-GB" sz="800" b="1" i="0" u="none" strike="noStrike" kern="1200" cap="none" spc="0" normalizeH="0" baseline="3000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st</a:t>
            </a: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 Pallet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Delivered</a:t>
            </a:r>
          </a:p>
        </p:txBody>
      </p:sp>
      <p:sp>
        <p:nvSpPr>
          <p:cNvPr id="148" name="Diamond 147">
            <a:extLst>
              <a:ext uri="{FF2B5EF4-FFF2-40B4-BE49-F238E27FC236}">
                <a16:creationId xmlns:a16="http://schemas.microsoft.com/office/drawing/2014/main" id="{190244B0-68CD-4E4C-9710-97519C9789DD}"/>
              </a:ext>
            </a:extLst>
          </p:cNvPr>
          <p:cNvSpPr/>
          <p:nvPr/>
        </p:nvSpPr>
        <p:spPr>
          <a:xfrm>
            <a:off x="7925775" y="6215412"/>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49" name="TextBox 148">
            <a:extLst>
              <a:ext uri="{FF2B5EF4-FFF2-40B4-BE49-F238E27FC236}">
                <a16:creationId xmlns:a16="http://schemas.microsoft.com/office/drawing/2014/main" id="{19B6CFDD-4321-411D-B614-AF8167FECCB8}"/>
              </a:ext>
            </a:extLst>
          </p:cNvPr>
          <p:cNvSpPr txBox="1"/>
          <p:nvPr/>
        </p:nvSpPr>
        <p:spPr>
          <a:xfrm>
            <a:off x="7825736" y="6440784"/>
            <a:ext cx="858018" cy="24622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1</a:t>
            </a:r>
            <a:r>
              <a:rPr kumimoji="0" lang="en-GB" sz="800" b="1" i="0" u="none" strike="noStrike" kern="1200" cap="none" spc="0" normalizeH="0" baseline="3000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st</a:t>
            </a: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 Pallet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Installed</a:t>
            </a:r>
          </a:p>
        </p:txBody>
      </p:sp>
      <p:sp>
        <p:nvSpPr>
          <p:cNvPr id="150" name="Pentagon 16">
            <a:extLst>
              <a:ext uri="{FF2B5EF4-FFF2-40B4-BE49-F238E27FC236}">
                <a16:creationId xmlns:a16="http://schemas.microsoft.com/office/drawing/2014/main" id="{7F9177A3-E718-4C26-B5E8-6C65827E90ED}"/>
              </a:ext>
            </a:extLst>
          </p:cNvPr>
          <p:cNvSpPr/>
          <p:nvPr/>
        </p:nvSpPr>
        <p:spPr>
          <a:xfrm>
            <a:off x="8049107" y="6118015"/>
            <a:ext cx="166139" cy="269914"/>
          </a:xfrm>
          <a:prstGeom prst="roundRect">
            <a:avLst/>
          </a:prstGeom>
          <a:solidFill>
            <a:srgbClr val="CA005D"/>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OA</a:t>
            </a:r>
          </a:p>
        </p:txBody>
      </p:sp>
      <p:sp>
        <p:nvSpPr>
          <p:cNvPr id="151" name="Pentagon 16">
            <a:extLst>
              <a:ext uri="{FF2B5EF4-FFF2-40B4-BE49-F238E27FC236}">
                <a16:creationId xmlns:a16="http://schemas.microsoft.com/office/drawing/2014/main" id="{56019C60-6C24-4AA7-87C2-118AEFDFB64C}"/>
              </a:ext>
            </a:extLst>
          </p:cNvPr>
          <p:cNvSpPr/>
          <p:nvPr/>
        </p:nvSpPr>
        <p:spPr>
          <a:xfrm>
            <a:off x="6971544" y="6123297"/>
            <a:ext cx="940745" cy="308087"/>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1</a:t>
            </a:r>
            <a:r>
              <a:rPr kumimoji="0" lang="en-GB" sz="800" b="1" i="0" u="none" strike="noStrike" kern="0" cap="none" spc="0" normalizeH="0" baseline="3000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st</a:t>
            </a: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Pallet Install (3m)</a:t>
            </a:r>
          </a:p>
        </p:txBody>
      </p:sp>
      <p:sp>
        <p:nvSpPr>
          <p:cNvPr id="152" name="Rectangle 151">
            <a:extLst>
              <a:ext uri="{FF2B5EF4-FFF2-40B4-BE49-F238E27FC236}">
                <a16:creationId xmlns:a16="http://schemas.microsoft.com/office/drawing/2014/main" id="{49309A59-A315-4E8F-97F2-8F5F24B4AE6B}"/>
              </a:ext>
            </a:extLst>
          </p:cNvPr>
          <p:cNvSpPr/>
          <p:nvPr/>
        </p:nvSpPr>
        <p:spPr>
          <a:xfrm>
            <a:off x="9696077" y="579472"/>
            <a:ext cx="245926" cy="6179773"/>
          </a:xfrm>
          <a:prstGeom prst="rect">
            <a:avLst/>
          </a:prstGeom>
          <a:solidFill>
            <a:schemeClr val="accent1">
              <a:lumMod val="40000"/>
              <a:lumOff val="60000"/>
              <a:alpha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Holiday</a:t>
            </a:r>
          </a:p>
        </p:txBody>
      </p:sp>
      <p:sp>
        <p:nvSpPr>
          <p:cNvPr id="153" name="Pentagon 16">
            <a:extLst>
              <a:ext uri="{FF2B5EF4-FFF2-40B4-BE49-F238E27FC236}">
                <a16:creationId xmlns:a16="http://schemas.microsoft.com/office/drawing/2014/main" id="{90C6CE88-23B5-4D5E-950E-9D9B42EC334C}"/>
              </a:ext>
            </a:extLst>
          </p:cNvPr>
          <p:cNvSpPr/>
          <p:nvPr/>
        </p:nvSpPr>
        <p:spPr>
          <a:xfrm>
            <a:off x="4315901" y="1853156"/>
            <a:ext cx="1171496" cy="161651"/>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Mass OTA Deployment</a:t>
            </a:r>
          </a:p>
        </p:txBody>
      </p:sp>
      <p:sp>
        <p:nvSpPr>
          <p:cNvPr id="104" name="Pentagon 16">
            <a:extLst>
              <a:ext uri="{FF2B5EF4-FFF2-40B4-BE49-F238E27FC236}">
                <a16:creationId xmlns:a16="http://schemas.microsoft.com/office/drawing/2014/main" id="{EDD0DCD7-7A14-4879-A58B-7E7AF2D34CAC}"/>
              </a:ext>
            </a:extLst>
          </p:cNvPr>
          <p:cNvSpPr/>
          <p:nvPr/>
        </p:nvSpPr>
        <p:spPr>
          <a:xfrm>
            <a:off x="4419176" y="1106498"/>
            <a:ext cx="1171496" cy="161651"/>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Mass OTA Deployment</a:t>
            </a:r>
          </a:p>
        </p:txBody>
      </p:sp>
      <p:sp>
        <p:nvSpPr>
          <p:cNvPr id="123" name="Pentagon 16">
            <a:extLst>
              <a:ext uri="{FF2B5EF4-FFF2-40B4-BE49-F238E27FC236}">
                <a16:creationId xmlns:a16="http://schemas.microsoft.com/office/drawing/2014/main" id="{80B74685-9E31-42B2-B2B1-8F628FB7D50F}"/>
              </a:ext>
            </a:extLst>
          </p:cNvPr>
          <p:cNvSpPr/>
          <p:nvPr/>
        </p:nvSpPr>
        <p:spPr>
          <a:xfrm>
            <a:off x="5181004" y="3114911"/>
            <a:ext cx="1171496" cy="161651"/>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Mass OTA Deployment</a:t>
            </a:r>
          </a:p>
        </p:txBody>
      </p:sp>
      <p:sp>
        <p:nvSpPr>
          <p:cNvPr id="124" name="Pentagon 16">
            <a:extLst>
              <a:ext uri="{FF2B5EF4-FFF2-40B4-BE49-F238E27FC236}">
                <a16:creationId xmlns:a16="http://schemas.microsoft.com/office/drawing/2014/main" id="{C2DF3B18-7860-499C-94D8-1FCCB5AAF16E}"/>
              </a:ext>
            </a:extLst>
          </p:cNvPr>
          <p:cNvSpPr/>
          <p:nvPr/>
        </p:nvSpPr>
        <p:spPr>
          <a:xfrm>
            <a:off x="5108990" y="3895048"/>
            <a:ext cx="1171496" cy="161651"/>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Mass OTA Deployment</a:t>
            </a:r>
          </a:p>
        </p:txBody>
      </p:sp>
      <p:sp>
        <p:nvSpPr>
          <p:cNvPr id="126" name="Pentagon 16">
            <a:extLst>
              <a:ext uri="{FF2B5EF4-FFF2-40B4-BE49-F238E27FC236}">
                <a16:creationId xmlns:a16="http://schemas.microsoft.com/office/drawing/2014/main" id="{DF917E2C-9CA0-41EA-8BDD-98155B1889D5}"/>
              </a:ext>
            </a:extLst>
          </p:cNvPr>
          <p:cNvSpPr/>
          <p:nvPr/>
        </p:nvSpPr>
        <p:spPr>
          <a:xfrm>
            <a:off x="6012542" y="5002789"/>
            <a:ext cx="1171496" cy="161651"/>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Mass OTA Deployment</a:t>
            </a:r>
          </a:p>
        </p:txBody>
      </p:sp>
      <p:sp>
        <p:nvSpPr>
          <p:cNvPr id="129" name="Pentagon 16">
            <a:extLst>
              <a:ext uri="{FF2B5EF4-FFF2-40B4-BE49-F238E27FC236}">
                <a16:creationId xmlns:a16="http://schemas.microsoft.com/office/drawing/2014/main" id="{30CE77CB-8916-4ADE-94AD-001840989B1E}"/>
              </a:ext>
            </a:extLst>
          </p:cNvPr>
          <p:cNvSpPr/>
          <p:nvPr/>
        </p:nvSpPr>
        <p:spPr>
          <a:xfrm>
            <a:off x="6009527" y="5969397"/>
            <a:ext cx="1171496" cy="161651"/>
          </a:xfrm>
          <a:prstGeom prst="roundRect">
            <a:avLst/>
          </a:prstGeom>
          <a:solidFill>
            <a:srgbClr val="5C2071">
              <a:lumMod val="60000"/>
              <a:lumOff val="40000"/>
            </a:srgbClr>
          </a:solidFill>
          <a:ln w="9525" cap="flat" cmpd="sng" algn="ctr">
            <a:solidFill>
              <a:srgbClr val="505253"/>
            </a:solidFill>
            <a:prstDash val="solid"/>
          </a:ln>
          <a:effectLst/>
        </p:spPr>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Mass OTA Deployment</a:t>
            </a:r>
          </a:p>
        </p:txBody>
      </p:sp>
      <p:sp>
        <p:nvSpPr>
          <p:cNvPr id="2" name="Diamond 1">
            <a:extLst>
              <a:ext uri="{FF2B5EF4-FFF2-40B4-BE49-F238E27FC236}">
                <a16:creationId xmlns:a16="http://schemas.microsoft.com/office/drawing/2014/main" id="{0EC9C2B0-16CD-06D4-3994-D6B89EA92135}"/>
              </a:ext>
            </a:extLst>
          </p:cNvPr>
          <p:cNvSpPr/>
          <p:nvPr/>
        </p:nvSpPr>
        <p:spPr>
          <a:xfrm>
            <a:off x="8634682" y="2069380"/>
            <a:ext cx="105429" cy="98393"/>
          </a:xfrm>
          <a:prstGeom prst="diamond">
            <a:avLst/>
          </a:prstGeom>
          <a:solidFill>
            <a:srgbClr val="FF0000"/>
          </a:solidFill>
          <a:ln w="9525" cap="flat" cmpd="sng" algn="ctr">
            <a:solidFill>
              <a:srgbClr val="505253"/>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FF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46A99ABF-3873-487D-2DA6-3DCF617EC427}"/>
              </a:ext>
            </a:extLst>
          </p:cNvPr>
          <p:cNvSpPr txBox="1"/>
          <p:nvPr/>
        </p:nvSpPr>
        <p:spPr>
          <a:xfrm>
            <a:off x="8356286" y="2195895"/>
            <a:ext cx="858018" cy="123111"/>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2060"/>
                </a:solidFill>
                <a:effectLst/>
                <a:uLnTx/>
                <a:uFillTx/>
                <a:latin typeface="Lato" panose="020F0502020204030203" pitchFamily="34" charset="0"/>
                <a:ea typeface="Lato" panose="020F0502020204030203" pitchFamily="34" charset="0"/>
                <a:cs typeface="Lato" panose="020F0502020204030203" pitchFamily="34" charset="0"/>
              </a:rPr>
              <a:t>In Supply Chain</a:t>
            </a:r>
          </a:p>
        </p:txBody>
      </p:sp>
      <p:sp>
        <p:nvSpPr>
          <p:cNvPr id="9" name="TextBox 8">
            <a:extLst>
              <a:ext uri="{FF2B5EF4-FFF2-40B4-BE49-F238E27FC236}">
                <a16:creationId xmlns:a16="http://schemas.microsoft.com/office/drawing/2014/main" id="{17F254A6-225B-4BF6-4EBE-8A70B9E92D50}"/>
              </a:ext>
            </a:extLst>
          </p:cNvPr>
          <p:cNvSpPr txBox="1"/>
          <p:nvPr/>
        </p:nvSpPr>
        <p:spPr>
          <a:xfrm>
            <a:off x="8295824" y="1891137"/>
            <a:ext cx="864707" cy="12311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rgbClr val="1F144A"/>
                </a:solidFill>
                <a:latin typeface="Lato" panose="020F0502020204030203" pitchFamily="34" charset="0"/>
                <a:ea typeface="Lato" panose="020F0502020204030203" pitchFamily="34" charset="0"/>
                <a:cs typeface="Lato" panose="020F0502020204030203" pitchFamily="34" charset="0"/>
              </a:rPr>
              <a:t>30</a:t>
            </a:r>
            <a:r>
              <a:rPr kumimoji="0" lang="en-GB" sz="800" b="1" i="0" u="none" strike="noStrike" kern="1200" cap="none" spc="0" normalizeH="0" baseline="0" noProof="0" dirty="0">
                <a:ln>
                  <a:noFill/>
                </a:ln>
                <a:solidFill>
                  <a:srgbClr val="1F144A"/>
                </a:solidFill>
                <a:effectLst/>
                <a:uLnTx/>
                <a:uFillTx/>
                <a:latin typeface="Lato" panose="020F0502020204030203" pitchFamily="34" charset="0"/>
                <a:ea typeface="Lato" panose="020F0502020204030203" pitchFamily="34" charset="0"/>
                <a:cs typeface="Lato" panose="020F0502020204030203" pitchFamily="34" charset="0"/>
              </a:rPr>
              <a:t>/09</a:t>
            </a:r>
          </a:p>
        </p:txBody>
      </p:sp>
    </p:spTree>
    <p:extLst>
      <p:ext uri="{BB962C8B-B14F-4D97-AF65-F5344CB8AC3E}">
        <p14:creationId xmlns:p14="http://schemas.microsoft.com/office/powerpoint/2010/main" val="241761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4FF1F5A1-E043-4C6D-83EC-527B1793ADC6}"/>
              </a:ext>
            </a:extLst>
          </p:cNvPr>
          <p:cNvSpPr/>
          <p:nvPr/>
        </p:nvSpPr>
        <p:spPr>
          <a:xfrm>
            <a:off x="2762332" y="2301737"/>
            <a:ext cx="8551468" cy="62703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E0F93EB6-C241-4C3C-95AE-B7B05059FCB8}"/>
              </a:ext>
            </a:extLst>
          </p:cNvPr>
          <p:cNvSpPr/>
          <p:nvPr/>
        </p:nvSpPr>
        <p:spPr>
          <a:xfrm>
            <a:off x="2768429" y="1666793"/>
            <a:ext cx="8551468" cy="6270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C34A3660-ACAF-49B7-94A4-9C2D70B625E5}"/>
              </a:ext>
            </a:extLst>
          </p:cNvPr>
          <p:cNvSpPr/>
          <p:nvPr/>
        </p:nvSpPr>
        <p:spPr>
          <a:xfrm>
            <a:off x="2769647" y="1009498"/>
            <a:ext cx="8551468" cy="6783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23257854-FA17-49C1-BFD8-A22D2FD9C936}"/>
              </a:ext>
            </a:extLst>
          </p:cNvPr>
          <p:cNvSpPr>
            <a:spLocks noGrp="1"/>
          </p:cNvSpPr>
          <p:nvPr>
            <p:ph type="title"/>
          </p:nvPr>
        </p:nvSpPr>
        <p:spPr>
          <a:xfrm>
            <a:off x="256714" y="341150"/>
            <a:ext cx="11361164" cy="538956"/>
          </a:xfrm>
        </p:spPr>
        <p:txBody>
          <a:bodyPr>
            <a:normAutofit/>
          </a:bodyPr>
          <a:lstStyle/>
          <a:p>
            <a:r>
              <a:rPr lang="en-GB" sz="2600" b="1" dirty="0">
                <a:solidFill>
                  <a:srgbClr val="1F1449"/>
                </a:solidFill>
                <a:latin typeface="Lato" panose="020F0502020204030203" pitchFamily="34" charset="77"/>
              </a:rPr>
              <a:t>Comms Hub Manufactures and Variants </a:t>
            </a:r>
          </a:p>
        </p:txBody>
      </p:sp>
      <p:sp>
        <p:nvSpPr>
          <p:cNvPr id="19" name="Footer Placeholder 2">
            <a:extLst>
              <a:ext uri="{FF2B5EF4-FFF2-40B4-BE49-F238E27FC236}">
                <a16:creationId xmlns:a16="http://schemas.microsoft.com/office/drawing/2014/main" id="{AF4E46CB-1560-4C41-B6DA-C859E6315D71}"/>
              </a:ext>
            </a:extLst>
          </p:cNvPr>
          <p:cNvSpPr>
            <a:spLocks noGrp="1"/>
          </p:cNvSpPr>
          <p:nvPr>
            <p:ph type="ftr" sz="quarter" idx="11"/>
          </p:nvPr>
        </p:nvSpPr>
        <p:spPr>
          <a:xfrm>
            <a:off x="719999" y="6482648"/>
            <a:ext cx="10897879" cy="14340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5F5F5"/>
                </a:solidFill>
                <a:effectLst/>
                <a:uLnTx/>
                <a:uFillTx/>
                <a:latin typeface="Lato" panose="020F0502020204030203" pitchFamily="34" charset="77"/>
                <a:ea typeface="+mn-ea"/>
                <a:cs typeface="+mn-cs"/>
              </a:rPr>
              <a:t>DCC Controlled</a:t>
            </a:r>
          </a:p>
        </p:txBody>
      </p:sp>
      <p:sp>
        <p:nvSpPr>
          <p:cNvPr id="2" name="TextBox 1">
            <a:extLst>
              <a:ext uri="{FF2B5EF4-FFF2-40B4-BE49-F238E27FC236}">
                <a16:creationId xmlns:a16="http://schemas.microsoft.com/office/drawing/2014/main" id="{3624A872-FAA9-47FC-81F2-99D695301B18}"/>
              </a:ext>
            </a:extLst>
          </p:cNvPr>
          <p:cNvSpPr txBox="1"/>
          <p:nvPr/>
        </p:nvSpPr>
        <p:spPr>
          <a:xfrm>
            <a:off x="530488" y="3620892"/>
            <a:ext cx="6288176" cy="2031325"/>
          </a:xfrm>
          <a:prstGeom prst="rect">
            <a:avLst/>
          </a:prstGeom>
          <a:noFill/>
          <a:ln>
            <a:noFill/>
          </a:ln>
        </p:spPr>
        <p:txBody>
          <a:bodyPr wrap="square" rtlCol="0">
            <a:spAutoFit/>
          </a:bodyPr>
          <a:lstStyle/>
          <a:p>
            <a:r>
              <a:rPr lang="en-GB" sz="1400" b="1" dirty="0">
                <a:latin typeface="Lato" panose="020F0502020204030203" pitchFamily="34" charset="0"/>
                <a:ea typeface="Lato" panose="020F0502020204030203" pitchFamily="34" charset="0"/>
                <a:cs typeface="Lato" panose="020F0502020204030203" pitchFamily="34" charset="0"/>
              </a:rPr>
              <a:t>Overview</a:t>
            </a:r>
          </a:p>
          <a:p>
            <a:endParaRPr lang="en-GB" sz="14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sz="1400" dirty="0">
                <a:latin typeface="Lato" panose="020F0502020204030203" pitchFamily="34" charset="0"/>
                <a:ea typeface="Lato" panose="020F0502020204030203" pitchFamily="34" charset="0"/>
                <a:cs typeface="Lato" panose="020F0502020204030203" pitchFamily="34" charset="0"/>
              </a:rPr>
              <a:t>2 CSPs</a:t>
            </a:r>
          </a:p>
          <a:p>
            <a:pPr marL="285750" indent="-285750">
              <a:buFont typeface="Arial" panose="020B0604020202020204" pitchFamily="34" charset="0"/>
              <a:buChar char="•"/>
            </a:pPr>
            <a:r>
              <a:rPr lang="en-GB" sz="1400" dirty="0">
                <a:latin typeface="Lato" panose="020F0502020204030203" pitchFamily="34" charset="0"/>
                <a:ea typeface="Lato" panose="020F0502020204030203" pitchFamily="34" charset="0"/>
                <a:cs typeface="Lato" panose="020F0502020204030203" pitchFamily="34" charset="0"/>
              </a:rPr>
              <a:t>3 CH manufactures </a:t>
            </a:r>
          </a:p>
          <a:p>
            <a:pPr marL="285750" indent="-285750">
              <a:buFont typeface="Arial" panose="020B0604020202020204" pitchFamily="34" charset="0"/>
              <a:buChar char="•"/>
            </a:pPr>
            <a:r>
              <a:rPr lang="en-GB" sz="1400" dirty="0">
                <a:latin typeface="Lato" panose="020F0502020204030203" pitchFamily="34" charset="0"/>
                <a:ea typeface="Lato" panose="020F0502020204030203" pitchFamily="34" charset="0"/>
                <a:cs typeface="Lato" panose="020F0502020204030203" pitchFamily="34" charset="0"/>
              </a:rPr>
              <a:t>7 CH variants in scope for test:</a:t>
            </a:r>
          </a:p>
          <a:p>
            <a:pPr marL="742950" lvl="1" indent="-285750">
              <a:buFont typeface="Arial" panose="020B0604020202020204" pitchFamily="34" charset="0"/>
              <a:buChar char="•"/>
            </a:pPr>
            <a:r>
              <a:rPr lang="en-GB" sz="1400" dirty="0">
                <a:latin typeface="Lato" panose="020F0502020204030203" pitchFamily="34" charset="0"/>
                <a:ea typeface="Lato" panose="020F0502020204030203" pitchFamily="34" charset="0"/>
                <a:cs typeface="Lato" panose="020F0502020204030203" pitchFamily="34" charset="0"/>
              </a:rPr>
              <a:t>Single Band x3 (EDMI, WNC &amp; TOSH)</a:t>
            </a:r>
          </a:p>
          <a:p>
            <a:pPr marL="742950" lvl="1" indent="-285750">
              <a:buFont typeface="Arial" panose="020B0604020202020204" pitchFamily="34" charset="0"/>
              <a:buChar char="•"/>
            </a:pPr>
            <a:r>
              <a:rPr lang="en-GB" sz="1400" dirty="0">
                <a:latin typeface="Lato" panose="020F0502020204030203" pitchFamily="34" charset="0"/>
                <a:ea typeface="Lato" panose="020F0502020204030203" pitchFamily="34" charset="0"/>
                <a:cs typeface="Lato" panose="020F0502020204030203" pitchFamily="34" charset="0"/>
              </a:rPr>
              <a:t>Dual band x3 (EDMI, WNC &amp; TOSH)</a:t>
            </a:r>
          </a:p>
          <a:p>
            <a:pPr marL="742950" lvl="1" indent="-285750">
              <a:buFont typeface="Arial" panose="020B0604020202020204" pitchFamily="34" charset="0"/>
              <a:buChar char="•"/>
            </a:pPr>
            <a:r>
              <a:rPr lang="en-GB" sz="1400" dirty="0">
                <a:latin typeface="Lato" panose="020F0502020204030203" pitchFamily="34" charset="0"/>
                <a:ea typeface="Lato" panose="020F0502020204030203" pitchFamily="34" charset="0"/>
                <a:cs typeface="Lato" panose="020F0502020204030203" pitchFamily="34" charset="0"/>
              </a:rPr>
              <a:t>Dual Band Fylingdales x1 (EDMI)</a:t>
            </a:r>
          </a:p>
          <a:p>
            <a:pPr marL="285750" indent="-285750">
              <a:buFont typeface="Arial" panose="020B0604020202020204" pitchFamily="34" charset="0"/>
              <a:buChar char="•"/>
            </a:pPr>
            <a:r>
              <a:rPr lang="en-GB" sz="1400" dirty="0">
                <a:latin typeface="Lato" panose="020F0502020204030203" pitchFamily="34" charset="0"/>
                <a:ea typeface="Lato" panose="020F0502020204030203" pitchFamily="34" charset="0"/>
                <a:cs typeface="Lato" panose="020F0502020204030203" pitchFamily="34" charset="0"/>
              </a:rPr>
              <a:t>Large volume of standard UIT variants are also tested</a:t>
            </a:r>
          </a:p>
        </p:txBody>
      </p:sp>
      <p:sp>
        <p:nvSpPr>
          <p:cNvPr id="7" name="Rectangle: Rounded Corners 6">
            <a:extLst>
              <a:ext uri="{FF2B5EF4-FFF2-40B4-BE49-F238E27FC236}">
                <a16:creationId xmlns:a16="http://schemas.microsoft.com/office/drawing/2014/main" id="{A4772C69-BCB5-4DE4-BCFE-841B3FE1DC1D}"/>
              </a:ext>
            </a:extLst>
          </p:cNvPr>
          <p:cNvSpPr/>
          <p:nvPr/>
        </p:nvSpPr>
        <p:spPr>
          <a:xfrm>
            <a:off x="4207634" y="1060854"/>
            <a:ext cx="2935308" cy="552813"/>
          </a:xfrm>
          <a:prstGeom prst="roundRect">
            <a:avLst/>
          </a:prstGeom>
          <a:solidFill>
            <a:srgbClr val="5C20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Arqiva (North) </a:t>
            </a:r>
          </a:p>
        </p:txBody>
      </p:sp>
      <p:sp>
        <p:nvSpPr>
          <p:cNvPr id="10" name="Rectangle: Rounded Corners 9">
            <a:extLst>
              <a:ext uri="{FF2B5EF4-FFF2-40B4-BE49-F238E27FC236}">
                <a16:creationId xmlns:a16="http://schemas.microsoft.com/office/drawing/2014/main" id="{FD168D28-F0BA-4F3C-9A76-C92674C252F1}"/>
              </a:ext>
            </a:extLst>
          </p:cNvPr>
          <p:cNvSpPr/>
          <p:nvPr/>
        </p:nvSpPr>
        <p:spPr>
          <a:xfrm>
            <a:off x="7310971" y="1060854"/>
            <a:ext cx="3829984" cy="552813"/>
          </a:xfrm>
          <a:prstGeom prst="roundRect">
            <a:avLst/>
          </a:prstGeom>
          <a:solidFill>
            <a:srgbClr val="CA0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VMO2 (Central and South)</a:t>
            </a:r>
          </a:p>
        </p:txBody>
      </p:sp>
      <p:sp>
        <p:nvSpPr>
          <p:cNvPr id="12" name="Rectangle: Rounded Corners 11">
            <a:extLst>
              <a:ext uri="{FF2B5EF4-FFF2-40B4-BE49-F238E27FC236}">
                <a16:creationId xmlns:a16="http://schemas.microsoft.com/office/drawing/2014/main" id="{0B3333D9-1E17-48B6-9B2E-853CDF0CA326}"/>
              </a:ext>
            </a:extLst>
          </p:cNvPr>
          <p:cNvSpPr/>
          <p:nvPr/>
        </p:nvSpPr>
        <p:spPr>
          <a:xfrm>
            <a:off x="7291431" y="1687887"/>
            <a:ext cx="1877445" cy="552813"/>
          </a:xfrm>
          <a:prstGeom prst="roundRect">
            <a:avLst/>
          </a:prstGeom>
          <a:solidFill>
            <a:srgbClr val="CA0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WNC</a:t>
            </a:r>
          </a:p>
        </p:txBody>
      </p:sp>
      <p:sp>
        <p:nvSpPr>
          <p:cNvPr id="14" name="Rectangle: Rounded Corners 13">
            <a:extLst>
              <a:ext uri="{FF2B5EF4-FFF2-40B4-BE49-F238E27FC236}">
                <a16:creationId xmlns:a16="http://schemas.microsoft.com/office/drawing/2014/main" id="{28E9570A-28F4-43F0-B83F-F26EC2CD06E4}"/>
              </a:ext>
            </a:extLst>
          </p:cNvPr>
          <p:cNvSpPr/>
          <p:nvPr/>
        </p:nvSpPr>
        <p:spPr>
          <a:xfrm>
            <a:off x="4206735" y="1687887"/>
            <a:ext cx="2941865" cy="552813"/>
          </a:xfrm>
          <a:prstGeom prst="roundRect">
            <a:avLst/>
          </a:prstGeom>
          <a:solidFill>
            <a:srgbClr val="5C20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EDMI</a:t>
            </a:r>
          </a:p>
        </p:txBody>
      </p:sp>
      <p:sp>
        <p:nvSpPr>
          <p:cNvPr id="21" name="Rectangle: Rounded Corners 20">
            <a:extLst>
              <a:ext uri="{FF2B5EF4-FFF2-40B4-BE49-F238E27FC236}">
                <a16:creationId xmlns:a16="http://schemas.microsoft.com/office/drawing/2014/main" id="{FEA96A58-EEE8-4A75-B335-2466FC2B2650}"/>
              </a:ext>
            </a:extLst>
          </p:cNvPr>
          <p:cNvSpPr/>
          <p:nvPr/>
        </p:nvSpPr>
        <p:spPr>
          <a:xfrm>
            <a:off x="4206735" y="2332067"/>
            <a:ext cx="928951" cy="552813"/>
          </a:xfrm>
          <a:prstGeom prst="roundRect">
            <a:avLst/>
          </a:prstGeom>
          <a:solidFill>
            <a:srgbClr val="5C20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SB</a:t>
            </a:r>
          </a:p>
        </p:txBody>
      </p:sp>
      <p:sp>
        <p:nvSpPr>
          <p:cNvPr id="22" name="Rectangle: Rounded Corners 21">
            <a:extLst>
              <a:ext uri="{FF2B5EF4-FFF2-40B4-BE49-F238E27FC236}">
                <a16:creationId xmlns:a16="http://schemas.microsoft.com/office/drawing/2014/main" id="{7BA3CBDD-24F8-4065-9E5F-58718887C218}"/>
              </a:ext>
            </a:extLst>
          </p:cNvPr>
          <p:cNvSpPr/>
          <p:nvPr/>
        </p:nvSpPr>
        <p:spPr>
          <a:xfrm>
            <a:off x="5192774" y="2334068"/>
            <a:ext cx="928951" cy="552813"/>
          </a:xfrm>
          <a:prstGeom prst="roundRect">
            <a:avLst/>
          </a:prstGeom>
          <a:solidFill>
            <a:srgbClr val="5C20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DB</a:t>
            </a:r>
          </a:p>
        </p:txBody>
      </p:sp>
      <p:sp>
        <p:nvSpPr>
          <p:cNvPr id="23" name="Rectangle: Rounded Corners 22">
            <a:extLst>
              <a:ext uri="{FF2B5EF4-FFF2-40B4-BE49-F238E27FC236}">
                <a16:creationId xmlns:a16="http://schemas.microsoft.com/office/drawing/2014/main" id="{9752C9B2-0D66-45D7-AC6B-92E4A69963EC}"/>
              </a:ext>
            </a:extLst>
          </p:cNvPr>
          <p:cNvSpPr/>
          <p:nvPr/>
        </p:nvSpPr>
        <p:spPr>
          <a:xfrm>
            <a:off x="6178813" y="2334068"/>
            <a:ext cx="928951" cy="552813"/>
          </a:xfrm>
          <a:prstGeom prst="roundRect">
            <a:avLst/>
          </a:prstGeom>
          <a:solidFill>
            <a:srgbClr val="5C20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DB-F</a:t>
            </a:r>
          </a:p>
        </p:txBody>
      </p:sp>
      <p:sp>
        <p:nvSpPr>
          <p:cNvPr id="24" name="Rectangle: Rounded Corners 23">
            <a:extLst>
              <a:ext uri="{FF2B5EF4-FFF2-40B4-BE49-F238E27FC236}">
                <a16:creationId xmlns:a16="http://schemas.microsoft.com/office/drawing/2014/main" id="{52980A5F-A2E5-45E9-AB14-335E8A854466}"/>
              </a:ext>
            </a:extLst>
          </p:cNvPr>
          <p:cNvSpPr/>
          <p:nvPr/>
        </p:nvSpPr>
        <p:spPr>
          <a:xfrm>
            <a:off x="7291432" y="2333763"/>
            <a:ext cx="891405" cy="552813"/>
          </a:xfrm>
          <a:prstGeom prst="roundRect">
            <a:avLst/>
          </a:prstGeom>
          <a:solidFill>
            <a:srgbClr val="CA0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SB</a:t>
            </a:r>
          </a:p>
        </p:txBody>
      </p:sp>
      <p:sp>
        <p:nvSpPr>
          <p:cNvPr id="28" name="Rectangle: Rounded Corners 27">
            <a:extLst>
              <a:ext uri="{FF2B5EF4-FFF2-40B4-BE49-F238E27FC236}">
                <a16:creationId xmlns:a16="http://schemas.microsoft.com/office/drawing/2014/main" id="{9A01B309-BD34-4B05-888B-23069889F706}"/>
              </a:ext>
            </a:extLst>
          </p:cNvPr>
          <p:cNvSpPr/>
          <p:nvPr/>
        </p:nvSpPr>
        <p:spPr>
          <a:xfrm>
            <a:off x="8277471" y="2333763"/>
            <a:ext cx="891405" cy="552813"/>
          </a:xfrm>
          <a:prstGeom prst="roundRect">
            <a:avLst/>
          </a:prstGeom>
          <a:solidFill>
            <a:srgbClr val="CA0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DB</a:t>
            </a:r>
          </a:p>
        </p:txBody>
      </p:sp>
      <p:sp>
        <p:nvSpPr>
          <p:cNvPr id="29" name="Rectangle: Rounded Corners 28">
            <a:extLst>
              <a:ext uri="{FF2B5EF4-FFF2-40B4-BE49-F238E27FC236}">
                <a16:creationId xmlns:a16="http://schemas.microsoft.com/office/drawing/2014/main" id="{7E93C813-D8C0-4515-A534-D4018A99B86A}"/>
              </a:ext>
            </a:extLst>
          </p:cNvPr>
          <p:cNvSpPr/>
          <p:nvPr/>
        </p:nvSpPr>
        <p:spPr>
          <a:xfrm>
            <a:off x="9263510" y="1690750"/>
            <a:ext cx="1877445" cy="552813"/>
          </a:xfrm>
          <a:prstGeom prst="roundRect">
            <a:avLst/>
          </a:prstGeom>
          <a:solidFill>
            <a:srgbClr val="CA0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TOSH</a:t>
            </a:r>
          </a:p>
        </p:txBody>
      </p:sp>
      <p:sp>
        <p:nvSpPr>
          <p:cNvPr id="30" name="Rectangle: Rounded Corners 29">
            <a:extLst>
              <a:ext uri="{FF2B5EF4-FFF2-40B4-BE49-F238E27FC236}">
                <a16:creationId xmlns:a16="http://schemas.microsoft.com/office/drawing/2014/main" id="{E93E3748-1B98-48A9-92AD-A66C7122E594}"/>
              </a:ext>
            </a:extLst>
          </p:cNvPr>
          <p:cNvSpPr/>
          <p:nvPr/>
        </p:nvSpPr>
        <p:spPr>
          <a:xfrm>
            <a:off x="9263511" y="2336626"/>
            <a:ext cx="891405" cy="552813"/>
          </a:xfrm>
          <a:prstGeom prst="roundRect">
            <a:avLst/>
          </a:prstGeom>
          <a:solidFill>
            <a:srgbClr val="CA0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SB</a:t>
            </a:r>
          </a:p>
        </p:txBody>
      </p:sp>
      <p:sp>
        <p:nvSpPr>
          <p:cNvPr id="31" name="Rectangle: Rounded Corners 30">
            <a:extLst>
              <a:ext uri="{FF2B5EF4-FFF2-40B4-BE49-F238E27FC236}">
                <a16:creationId xmlns:a16="http://schemas.microsoft.com/office/drawing/2014/main" id="{1EF2F9A6-F885-4F2E-BBFD-C91BD08FD709}"/>
              </a:ext>
            </a:extLst>
          </p:cNvPr>
          <p:cNvSpPr/>
          <p:nvPr/>
        </p:nvSpPr>
        <p:spPr>
          <a:xfrm>
            <a:off x="10249550" y="2336626"/>
            <a:ext cx="891405" cy="552813"/>
          </a:xfrm>
          <a:prstGeom prst="roundRect">
            <a:avLst/>
          </a:prstGeom>
          <a:solidFill>
            <a:srgbClr val="CA0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DB</a:t>
            </a:r>
          </a:p>
        </p:txBody>
      </p:sp>
      <p:sp>
        <p:nvSpPr>
          <p:cNvPr id="15" name="Rectangle: Rounded Corners 14">
            <a:extLst>
              <a:ext uri="{FF2B5EF4-FFF2-40B4-BE49-F238E27FC236}">
                <a16:creationId xmlns:a16="http://schemas.microsoft.com/office/drawing/2014/main" id="{352F00C5-DF71-4C54-90A6-3A1F3F86EA24}"/>
              </a:ext>
            </a:extLst>
          </p:cNvPr>
          <p:cNvSpPr/>
          <p:nvPr/>
        </p:nvSpPr>
        <p:spPr>
          <a:xfrm>
            <a:off x="2935482" y="1060854"/>
            <a:ext cx="1104123" cy="589834"/>
          </a:xfrm>
          <a:prstGeom prst="roundRect">
            <a:avLst/>
          </a:prstGeom>
          <a:solidFill>
            <a:srgbClr val="1F14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CSP</a:t>
            </a:r>
          </a:p>
        </p:txBody>
      </p:sp>
      <p:sp>
        <p:nvSpPr>
          <p:cNvPr id="32" name="Rectangle: Rounded Corners 31">
            <a:extLst>
              <a:ext uri="{FF2B5EF4-FFF2-40B4-BE49-F238E27FC236}">
                <a16:creationId xmlns:a16="http://schemas.microsoft.com/office/drawing/2014/main" id="{172961AE-8B68-4486-899D-ABA16258EC13}"/>
              </a:ext>
            </a:extLst>
          </p:cNvPr>
          <p:cNvSpPr/>
          <p:nvPr/>
        </p:nvSpPr>
        <p:spPr>
          <a:xfrm>
            <a:off x="2935482" y="1712167"/>
            <a:ext cx="1104123" cy="552813"/>
          </a:xfrm>
          <a:prstGeom prst="roundRect">
            <a:avLst/>
          </a:prstGeom>
          <a:solidFill>
            <a:srgbClr val="1F14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CSP Supplier</a:t>
            </a:r>
          </a:p>
        </p:txBody>
      </p:sp>
      <p:sp>
        <p:nvSpPr>
          <p:cNvPr id="33" name="Rectangle: Rounded Corners 32">
            <a:extLst>
              <a:ext uri="{FF2B5EF4-FFF2-40B4-BE49-F238E27FC236}">
                <a16:creationId xmlns:a16="http://schemas.microsoft.com/office/drawing/2014/main" id="{957BE651-7BE9-4981-A692-58871C67E5AA}"/>
              </a:ext>
            </a:extLst>
          </p:cNvPr>
          <p:cNvSpPr/>
          <p:nvPr/>
        </p:nvSpPr>
        <p:spPr>
          <a:xfrm>
            <a:off x="2935482" y="2355115"/>
            <a:ext cx="1104123" cy="543831"/>
          </a:xfrm>
          <a:prstGeom prst="roundRect">
            <a:avLst/>
          </a:prstGeom>
          <a:solidFill>
            <a:srgbClr val="1F14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CH Variants</a:t>
            </a:r>
          </a:p>
        </p:txBody>
      </p:sp>
      <p:sp>
        <p:nvSpPr>
          <p:cNvPr id="25" name="Rectangle: Rounded Corners 24">
            <a:extLst>
              <a:ext uri="{FF2B5EF4-FFF2-40B4-BE49-F238E27FC236}">
                <a16:creationId xmlns:a16="http://schemas.microsoft.com/office/drawing/2014/main" id="{41CA16E2-875B-4794-B33E-B52E597B07F5}"/>
              </a:ext>
            </a:extLst>
          </p:cNvPr>
          <p:cNvSpPr/>
          <p:nvPr/>
        </p:nvSpPr>
        <p:spPr>
          <a:xfrm>
            <a:off x="2749836" y="2952773"/>
            <a:ext cx="8571279" cy="13976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6" name="Rectangle: Rounded Corners 25">
            <a:extLst>
              <a:ext uri="{FF2B5EF4-FFF2-40B4-BE49-F238E27FC236}">
                <a16:creationId xmlns:a16="http://schemas.microsoft.com/office/drawing/2014/main" id="{724BD22D-D151-4008-8629-1A9357A216BC}"/>
              </a:ext>
            </a:extLst>
          </p:cNvPr>
          <p:cNvSpPr/>
          <p:nvPr/>
        </p:nvSpPr>
        <p:spPr>
          <a:xfrm>
            <a:off x="2908786" y="2987700"/>
            <a:ext cx="1149244" cy="1278950"/>
          </a:xfrm>
          <a:prstGeom prst="roundRect">
            <a:avLst/>
          </a:prstGeom>
          <a:solidFill>
            <a:srgbClr val="1F14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panose="020F0502020204030203" pitchFamily="34" charset="0"/>
                <a:ea typeface="Lato" panose="020F0502020204030203" pitchFamily="34" charset="0"/>
                <a:cs typeface="Lato" panose="020F0502020204030203" pitchFamily="34" charset="0"/>
              </a:rPr>
              <a:t>UIT Variants</a:t>
            </a:r>
          </a:p>
        </p:txBody>
      </p:sp>
      <p:sp>
        <p:nvSpPr>
          <p:cNvPr id="27" name="Rectangle: Rounded Corners 26">
            <a:extLst>
              <a:ext uri="{FF2B5EF4-FFF2-40B4-BE49-F238E27FC236}">
                <a16:creationId xmlns:a16="http://schemas.microsoft.com/office/drawing/2014/main" id="{21B50AFE-F0BE-498C-AF36-617FEA08DCBC}"/>
              </a:ext>
            </a:extLst>
          </p:cNvPr>
          <p:cNvSpPr/>
          <p:nvPr/>
        </p:nvSpPr>
        <p:spPr>
          <a:xfrm>
            <a:off x="4224517" y="2981556"/>
            <a:ext cx="873624" cy="25555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RTL &amp; Debug</a:t>
            </a:r>
          </a:p>
        </p:txBody>
      </p:sp>
      <p:sp>
        <p:nvSpPr>
          <p:cNvPr id="36" name="Rectangle: Rounded Corners 35">
            <a:extLst>
              <a:ext uri="{FF2B5EF4-FFF2-40B4-BE49-F238E27FC236}">
                <a16:creationId xmlns:a16="http://schemas.microsoft.com/office/drawing/2014/main" id="{66C83E0A-4666-45D6-8DDD-EEDCF4277DBB}"/>
              </a:ext>
            </a:extLst>
          </p:cNvPr>
          <p:cNvSpPr/>
          <p:nvPr/>
        </p:nvSpPr>
        <p:spPr>
          <a:xfrm>
            <a:off x="4220672" y="3630833"/>
            <a:ext cx="873624" cy="33163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Wireless ITCH</a:t>
            </a:r>
          </a:p>
        </p:txBody>
      </p:sp>
      <p:sp>
        <p:nvSpPr>
          <p:cNvPr id="42" name="Rectangle: Rounded Corners 41">
            <a:extLst>
              <a:ext uri="{FF2B5EF4-FFF2-40B4-BE49-F238E27FC236}">
                <a16:creationId xmlns:a16="http://schemas.microsoft.com/office/drawing/2014/main" id="{7A3273B9-645F-4A46-8F87-121949A87F8B}"/>
              </a:ext>
            </a:extLst>
          </p:cNvPr>
          <p:cNvSpPr/>
          <p:nvPr/>
        </p:nvSpPr>
        <p:spPr>
          <a:xfrm>
            <a:off x="5210555" y="2981556"/>
            <a:ext cx="873624" cy="25555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RTL &amp; Debug</a:t>
            </a:r>
          </a:p>
        </p:txBody>
      </p:sp>
      <p:sp>
        <p:nvSpPr>
          <p:cNvPr id="43" name="Rectangle: Rounded Corners 42">
            <a:extLst>
              <a:ext uri="{FF2B5EF4-FFF2-40B4-BE49-F238E27FC236}">
                <a16:creationId xmlns:a16="http://schemas.microsoft.com/office/drawing/2014/main" id="{19473F0C-F8D3-4778-94FF-9AA2DA9DA5CB}"/>
              </a:ext>
            </a:extLst>
          </p:cNvPr>
          <p:cNvSpPr/>
          <p:nvPr/>
        </p:nvSpPr>
        <p:spPr>
          <a:xfrm>
            <a:off x="5207690" y="3269431"/>
            <a:ext cx="873624" cy="33163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Wired ITCH</a:t>
            </a:r>
          </a:p>
        </p:txBody>
      </p:sp>
      <p:sp>
        <p:nvSpPr>
          <p:cNvPr id="44" name="Rectangle: Rounded Corners 43">
            <a:extLst>
              <a:ext uri="{FF2B5EF4-FFF2-40B4-BE49-F238E27FC236}">
                <a16:creationId xmlns:a16="http://schemas.microsoft.com/office/drawing/2014/main" id="{6BF5E8E5-4727-44B6-AA5E-6D49294CF965}"/>
              </a:ext>
            </a:extLst>
          </p:cNvPr>
          <p:cNvSpPr/>
          <p:nvPr/>
        </p:nvSpPr>
        <p:spPr>
          <a:xfrm>
            <a:off x="5206958" y="3646905"/>
            <a:ext cx="873624" cy="29949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Wireless ITCH</a:t>
            </a:r>
          </a:p>
        </p:txBody>
      </p:sp>
      <p:sp>
        <p:nvSpPr>
          <p:cNvPr id="45" name="Rectangle: Rounded Corners 44">
            <a:extLst>
              <a:ext uri="{FF2B5EF4-FFF2-40B4-BE49-F238E27FC236}">
                <a16:creationId xmlns:a16="http://schemas.microsoft.com/office/drawing/2014/main" id="{6A83F861-59AC-403C-8DDB-C1209DE459AE}"/>
              </a:ext>
            </a:extLst>
          </p:cNvPr>
          <p:cNvSpPr/>
          <p:nvPr/>
        </p:nvSpPr>
        <p:spPr>
          <a:xfrm>
            <a:off x="6194038" y="2989062"/>
            <a:ext cx="873624" cy="25555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RTL &amp; Debug</a:t>
            </a:r>
          </a:p>
        </p:txBody>
      </p:sp>
      <p:sp>
        <p:nvSpPr>
          <p:cNvPr id="48" name="Rectangle: Rounded Corners 47">
            <a:extLst>
              <a:ext uri="{FF2B5EF4-FFF2-40B4-BE49-F238E27FC236}">
                <a16:creationId xmlns:a16="http://schemas.microsoft.com/office/drawing/2014/main" id="{9EBA108A-C226-40EF-A29C-C3E7B376CA5C}"/>
              </a:ext>
            </a:extLst>
          </p:cNvPr>
          <p:cNvSpPr/>
          <p:nvPr/>
        </p:nvSpPr>
        <p:spPr>
          <a:xfrm>
            <a:off x="7292259" y="2969555"/>
            <a:ext cx="873624" cy="25555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RTL &amp; Debug</a:t>
            </a:r>
          </a:p>
        </p:txBody>
      </p:sp>
      <p:sp>
        <p:nvSpPr>
          <p:cNvPr id="51" name="Rectangle: Rounded Corners 50">
            <a:extLst>
              <a:ext uri="{FF2B5EF4-FFF2-40B4-BE49-F238E27FC236}">
                <a16:creationId xmlns:a16="http://schemas.microsoft.com/office/drawing/2014/main" id="{56B7B0ED-FC7B-4C9A-8FDD-FEF31274298E}"/>
              </a:ext>
            </a:extLst>
          </p:cNvPr>
          <p:cNvSpPr/>
          <p:nvPr/>
        </p:nvSpPr>
        <p:spPr>
          <a:xfrm>
            <a:off x="8300558" y="2971640"/>
            <a:ext cx="873624" cy="25555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RTL &amp; Debug</a:t>
            </a:r>
          </a:p>
        </p:txBody>
      </p:sp>
      <p:sp>
        <p:nvSpPr>
          <p:cNvPr id="52" name="Rectangle: Rounded Corners 51">
            <a:extLst>
              <a:ext uri="{FF2B5EF4-FFF2-40B4-BE49-F238E27FC236}">
                <a16:creationId xmlns:a16="http://schemas.microsoft.com/office/drawing/2014/main" id="{CF9938DB-6E1E-468D-B385-0255E0EE5F76}"/>
              </a:ext>
            </a:extLst>
          </p:cNvPr>
          <p:cNvSpPr/>
          <p:nvPr/>
        </p:nvSpPr>
        <p:spPr>
          <a:xfrm>
            <a:off x="8297693" y="3259515"/>
            <a:ext cx="873624" cy="33163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Wired ITCH</a:t>
            </a:r>
          </a:p>
        </p:txBody>
      </p:sp>
      <p:sp>
        <p:nvSpPr>
          <p:cNvPr id="53" name="Rectangle: Rounded Corners 52">
            <a:extLst>
              <a:ext uri="{FF2B5EF4-FFF2-40B4-BE49-F238E27FC236}">
                <a16:creationId xmlns:a16="http://schemas.microsoft.com/office/drawing/2014/main" id="{24099264-613E-49DD-BB80-D0E6498C84EA}"/>
              </a:ext>
            </a:extLst>
          </p:cNvPr>
          <p:cNvSpPr/>
          <p:nvPr/>
        </p:nvSpPr>
        <p:spPr>
          <a:xfrm>
            <a:off x="8296961" y="3636989"/>
            <a:ext cx="873624" cy="29949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Wireless ITCH</a:t>
            </a:r>
          </a:p>
        </p:txBody>
      </p:sp>
      <p:sp>
        <p:nvSpPr>
          <p:cNvPr id="54" name="Rectangle: Rounded Corners 53">
            <a:extLst>
              <a:ext uri="{FF2B5EF4-FFF2-40B4-BE49-F238E27FC236}">
                <a16:creationId xmlns:a16="http://schemas.microsoft.com/office/drawing/2014/main" id="{4EA64B59-DE5D-4FBF-94F1-90C5C1C051D4}"/>
              </a:ext>
            </a:extLst>
          </p:cNvPr>
          <p:cNvSpPr/>
          <p:nvPr/>
        </p:nvSpPr>
        <p:spPr>
          <a:xfrm>
            <a:off x="9288081" y="2971640"/>
            <a:ext cx="873624" cy="25555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RTL &amp; Debug</a:t>
            </a:r>
          </a:p>
        </p:txBody>
      </p:sp>
      <p:sp>
        <p:nvSpPr>
          <p:cNvPr id="55" name="Rectangle: Rounded Corners 54">
            <a:extLst>
              <a:ext uri="{FF2B5EF4-FFF2-40B4-BE49-F238E27FC236}">
                <a16:creationId xmlns:a16="http://schemas.microsoft.com/office/drawing/2014/main" id="{39F5D02E-DF39-4468-B6E2-468FE739A49D}"/>
              </a:ext>
            </a:extLst>
          </p:cNvPr>
          <p:cNvSpPr/>
          <p:nvPr/>
        </p:nvSpPr>
        <p:spPr>
          <a:xfrm>
            <a:off x="9285216" y="3613257"/>
            <a:ext cx="873624" cy="33163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Wireless ITCH</a:t>
            </a:r>
          </a:p>
        </p:txBody>
      </p:sp>
      <p:sp>
        <p:nvSpPr>
          <p:cNvPr id="57" name="Rectangle: Rounded Corners 56">
            <a:extLst>
              <a:ext uri="{FF2B5EF4-FFF2-40B4-BE49-F238E27FC236}">
                <a16:creationId xmlns:a16="http://schemas.microsoft.com/office/drawing/2014/main" id="{3C922B5F-1E23-4470-95D7-1B87BB70649B}"/>
              </a:ext>
            </a:extLst>
          </p:cNvPr>
          <p:cNvSpPr/>
          <p:nvPr/>
        </p:nvSpPr>
        <p:spPr>
          <a:xfrm>
            <a:off x="10270196" y="2986204"/>
            <a:ext cx="873624" cy="25555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RTL &amp; Debug</a:t>
            </a:r>
          </a:p>
        </p:txBody>
      </p:sp>
      <p:sp>
        <p:nvSpPr>
          <p:cNvPr id="58" name="Rectangle: Rounded Corners 57">
            <a:extLst>
              <a:ext uri="{FF2B5EF4-FFF2-40B4-BE49-F238E27FC236}">
                <a16:creationId xmlns:a16="http://schemas.microsoft.com/office/drawing/2014/main" id="{EDAC576C-BA51-455A-AB6C-853226FF8803}"/>
              </a:ext>
            </a:extLst>
          </p:cNvPr>
          <p:cNvSpPr/>
          <p:nvPr/>
        </p:nvSpPr>
        <p:spPr>
          <a:xfrm>
            <a:off x="10267331" y="3274079"/>
            <a:ext cx="873624" cy="33163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Wired ITCH</a:t>
            </a:r>
          </a:p>
        </p:txBody>
      </p:sp>
      <p:sp>
        <p:nvSpPr>
          <p:cNvPr id="59" name="Rectangle: Rounded Corners 58">
            <a:extLst>
              <a:ext uri="{FF2B5EF4-FFF2-40B4-BE49-F238E27FC236}">
                <a16:creationId xmlns:a16="http://schemas.microsoft.com/office/drawing/2014/main" id="{EFFBC6FF-D636-48DA-87C0-5933F9DF7AF3}"/>
              </a:ext>
            </a:extLst>
          </p:cNvPr>
          <p:cNvSpPr/>
          <p:nvPr/>
        </p:nvSpPr>
        <p:spPr>
          <a:xfrm>
            <a:off x="10266599" y="3651553"/>
            <a:ext cx="873624" cy="29949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Wireless ITCH</a:t>
            </a:r>
          </a:p>
        </p:txBody>
      </p:sp>
      <p:sp>
        <p:nvSpPr>
          <p:cNvPr id="60" name="Rectangle: Rounded Corners 59">
            <a:extLst>
              <a:ext uri="{FF2B5EF4-FFF2-40B4-BE49-F238E27FC236}">
                <a16:creationId xmlns:a16="http://schemas.microsoft.com/office/drawing/2014/main" id="{E0B4618E-5BBB-4F94-AC6D-E69DA2FA225A}"/>
              </a:ext>
            </a:extLst>
          </p:cNvPr>
          <p:cNvSpPr/>
          <p:nvPr/>
        </p:nvSpPr>
        <p:spPr>
          <a:xfrm>
            <a:off x="7295837" y="3636031"/>
            <a:ext cx="873624" cy="29949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Lato" panose="020F0502020204030203" pitchFamily="34" charset="0"/>
                <a:ea typeface="Lato" panose="020F0502020204030203" pitchFamily="34" charset="0"/>
                <a:cs typeface="Lato" panose="020F0502020204030203" pitchFamily="34" charset="0"/>
              </a:rPr>
              <a:t>Wireless ITCH</a:t>
            </a:r>
          </a:p>
        </p:txBody>
      </p:sp>
      <p:sp>
        <p:nvSpPr>
          <p:cNvPr id="64" name="Rectangle: Rounded Corners 63">
            <a:extLst>
              <a:ext uri="{FF2B5EF4-FFF2-40B4-BE49-F238E27FC236}">
                <a16:creationId xmlns:a16="http://schemas.microsoft.com/office/drawing/2014/main" id="{9B04EA8B-AFA4-4025-97D1-2522CE1A4EDD}"/>
              </a:ext>
            </a:extLst>
          </p:cNvPr>
          <p:cNvSpPr/>
          <p:nvPr/>
        </p:nvSpPr>
        <p:spPr>
          <a:xfrm>
            <a:off x="9291918" y="3968894"/>
            <a:ext cx="873624" cy="29949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Lato" panose="020F0502020204030203" pitchFamily="34" charset="0"/>
                <a:ea typeface="Lato" panose="020F0502020204030203" pitchFamily="34" charset="0"/>
                <a:cs typeface="Lato" panose="020F0502020204030203" pitchFamily="34" charset="0"/>
              </a:rPr>
              <a:t>MESH</a:t>
            </a:r>
          </a:p>
          <a:p>
            <a:pPr algn="ctr"/>
            <a:r>
              <a:rPr lang="en-GB" sz="800" dirty="0">
                <a:latin typeface="Lato" panose="020F0502020204030203" pitchFamily="34" charset="0"/>
                <a:ea typeface="Lato" panose="020F0502020204030203" pitchFamily="34" charset="0"/>
                <a:cs typeface="Lato" panose="020F0502020204030203" pitchFamily="34" charset="0"/>
              </a:rPr>
              <a:t>RTL &amp; Debug</a:t>
            </a:r>
          </a:p>
        </p:txBody>
      </p:sp>
      <p:sp>
        <p:nvSpPr>
          <p:cNvPr id="65" name="Rectangle: Rounded Corners 64">
            <a:extLst>
              <a:ext uri="{FF2B5EF4-FFF2-40B4-BE49-F238E27FC236}">
                <a16:creationId xmlns:a16="http://schemas.microsoft.com/office/drawing/2014/main" id="{DB78499A-C9FC-42C8-8128-55F2CD0913F6}"/>
              </a:ext>
            </a:extLst>
          </p:cNvPr>
          <p:cNvSpPr/>
          <p:nvPr/>
        </p:nvSpPr>
        <p:spPr>
          <a:xfrm>
            <a:off x="10251869" y="3975986"/>
            <a:ext cx="873624" cy="29949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Lato" panose="020F0502020204030203" pitchFamily="34" charset="0"/>
                <a:ea typeface="Lato" panose="020F0502020204030203" pitchFamily="34" charset="0"/>
                <a:cs typeface="Lato" panose="020F0502020204030203" pitchFamily="34" charset="0"/>
              </a:rPr>
              <a:t>MESH</a:t>
            </a:r>
          </a:p>
          <a:p>
            <a:pPr algn="ctr"/>
            <a:r>
              <a:rPr lang="en-GB" sz="800" dirty="0">
                <a:latin typeface="Lato" panose="020F0502020204030203" pitchFamily="34" charset="0"/>
                <a:ea typeface="Lato" panose="020F0502020204030203" pitchFamily="34" charset="0"/>
                <a:cs typeface="Lato" panose="020F0502020204030203" pitchFamily="34" charset="0"/>
              </a:rPr>
              <a:t>RTL &amp; Debug</a:t>
            </a:r>
          </a:p>
        </p:txBody>
      </p:sp>
    </p:spTree>
    <p:extLst>
      <p:ext uri="{BB962C8B-B14F-4D97-AF65-F5344CB8AC3E}">
        <p14:creationId xmlns:p14="http://schemas.microsoft.com/office/powerpoint/2010/main" val="246425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mart DCC">
  <a:themeElements>
    <a:clrScheme name="DCC 2020">
      <a:dk1>
        <a:srgbClr val="000000"/>
      </a:dk1>
      <a:lt1>
        <a:srgbClr val="FFFFFF"/>
      </a:lt1>
      <a:dk2>
        <a:srgbClr val="5C2071"/>
      </a:dk2>
      <a:lt2>
        <a:srgbClr val="FFFFFF"/>
      </a:lt2>
      <a:accent1>
        <a:srgbClr val="1F1449"/>
      </a:accent1>
      <a:accent2>
        <a:srgbClr val="5C2071"/>
      </a:accent2>
      <a:accent3>
        <a:srgbClr val="861889"/>
      </a:accent3>
      <a:accent4>
        <a:srgbClr val="CA005D"/>
      </a:accent4>
      <a:accent5>
        <a:srgbClr val="505153"/>
      </a:accent5>
      <a:accent6>
        <a:srgbClr val="9CA299"/>
      </a:accent6>
      <a:hlink>
        <a:srgbClr val="861889"/>
      </a:hlink>
      <a:folHlink>
        <a:srgbClr val="C9005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BF1B58"/>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1273</Words>
  <Application>Microsoft Office PowerPoint</Application>
  <PresentationFormat>Widescreen</PresentationFormat>
  <Paragraphs>364</Paragraphs>
  <Slides>4</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Arial</vt:lpstr>
      <vt:lpstr>Arial Narrow</vt:lpstr>
      <vt:lpstr>Arial Rounded MT Bold</vt:lpstr>
      <vt:lpstr>Calibri</vt:lpstr>
      <vt:lpstr>Calibri Light</vt:lpstr>
      <vt:lpstr>Lato</vt:lpstr>
      <vt:lpstr>Times New Roman</vt:lpstr>
      <vt:lpstr>Office Theme</vt:lpstr>
      <vt:lpstr>Smart DCC</vt:lpstr>
      <vt:lpstr>GBCS 4.1 Programme   Initial Pallet Validation (IPV)</vt:lpstr>
      <vt:lpstr>PowerPoint Presentation</vt:lpstr>
      <vt:lpstr>PowerPoint Presentation</vt:lpstr>
      <vt:lpstr>Comms Hub Manufactures and Variants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2023-03-03T15:55:35Z</dcterms:created>
  <dcterms:modified xsi:type="dcterms:W3CDTF">2023-03-03T16:53:46Z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63a3b24-e67a-4f5f-98f1-0c05faed4f4c_Enabled">
    <vt:lpwstr>true</vt:lpwstr>
  </property>
  <property fmtid="{D5CDD505-2E9C-101B-9397-08002B2CF9AE}" pid="3" name="MSIP_Label_263a3b24-e67a-4f5f-98f1-0c05faed4f4c_SetDate">
    <vt:lpwstr>2023-03-03T16:53:45Z</vt:lpwstr>
  </property>
  <property fmtid="{D5CDD505-2E9C-101B-9397-08002B2CF9AE}" pid="4" name="MSIP_Label_263a3b24-e67a-4f5f-98f1-0c05faed4f4c_Method">
    <vt:lpwstr>Privileged</vt:lpwstr>
  </property>
  <property fmtid="{D5CDD505-2E9C-101B-9397-08002B2CF9AE}" pid="5" name="MSIP_Label_263a3b24-e67a-4f5f-98f1-0c05faed4f4c_Name">
    <vt:lpwstr>DCC Public</vt:lpwstr>
  </property>
  <property fmtid="{D5CDD505-2E9C-101B-9397-08002B2CF9AE}" pid="6" name="MSIP_Label_263a3b24-e67a-4f5f-98f1-0c05faed4f4c_SiteId">
    <vt:lpwstr>d77ea84a-f7fd-4928-b8a3-64763b0a7710</vt:lpwstr>
  </property>
  <property fmtid="{D5CDD505-2E9C-101B-9397-08002B2CF9AE}" pid="7" name="MSIP_Label_263a3b24-e67a-4f5f-98f1-0c05faed4f4c_ActionId">
    <vt:lpwstr>90ea6e73-9278-4c9d-8b04-11bc4f0ac29e</vt:lpwstr>
  </property>
  <property fmtid="{D5CDD505-2E9C-101B-9397-08002B2CF9AE}" pid="8" name="MSIP_Label_263a3b24-e67a-4f5f-98f1-0c05faed4f4c_ContentBits">
    <vt:lpwstr>3</vt:lpwstr>
  </property>
</Properties>
</file>